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70" r:id="rId3"/>
    <p:sldId id="260" r:id="rId4"/>
    <p:sldId id="277" r:id="rId5"/>
    <p:sldId id="273" r:id="rId6"/>
    <p:sldId id="278" r:id="rId7"/>
    <p:sldId id="262" r:id="rId8"/>
    <p:sldId id="261" r:id="rId9"/>
    <p:sldId id="264" r:id="rId10"/>
    <p:sldId id="263" r:id="rId11"/>
    <p:sldId id="274" r:id="rId12"/>
    <p:sldId id="275" r:id="rId13"/>
    <p:sldId id="276" r:id="rId14"/>
    <p:sldId id="265" r:id="rId15"/>
    <p:sldId id="268" r:id="rId16"/>
    <p:sldId id="269" r:id="rId17"/>
    <p:sldId id="271" r:id="rId1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E3519-A37E-407C-5112-57CD5B7B18DF}" v="40" dt="2025-11-06T21:24:23.486"/>
    <p1510:client id="{2BAD27A4-BAA3-E373-526B-100D75E3CB32}" v="77" dt="2025-11-06T21:01:36.605"/>
    <p1510:client id="{3E9D5820-95C2-84F2-D743-119FC487766E}" v="61" dt="2025-11-06T21:19:59.325"/>
    <p1510:client id="{455E6A7D-AA95-1629-13F1-24D4226FC57A}" v="8" dt="2025-11-07T13:38:21.860"/>
    <p1510:client id="{65FC6C45-4F3C-E48C-6B7B-4DDDC8ED0808}" v="46" dt="2025-11-06T17:22:12.224"/>
    <p1510:client id="{8CDA562B-AED3-3BB0-3955-9729ED23B7FD}" v="335" dt="2025-11-06T21:37:30.893"/>
    <p1510:client id="{9EE76500-424D-11BD-F53B-7ABCBEB954AA}" v="16" dt="2025-11-06T23:44:11.260"/>
    <p1510:client id="{A360534D-ACD8-2CF6-43BA-37E392A0BE85}" v="997" dt="2025-11-07T15:23:07.773"/>
    <p1510:client id="{B2F0F882-4F57-488D-9CDD-8C2BDE5D89EB}" v="58" dt="2025-11-07T13:43:49.027"/>
    <p1510:client id="{C20F1AAE-2A24-0ABB-0BE3-E35A23D5BCDA}" v="498" dt="2025-11-06T19:30:04.716"/>
    <p1510:client id="{CFB18C52-2DF1-E292-5363-974E487A94DF}" v="48" dt="2025-11-07T15:04:49.697"/>
    <p1510:client id="{DB77BA9D-8C1F-1642-537B-C35C97DA802E}" v="3" dt="2025-11-07T13:43:40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KAYRI" userId="S::22379@ecam.be::3ae7a113-d193-4a2b-9bf0-c41fe5e6e91f" providerId="AD" clId="Web-{9EE76500-424D-11BD-F53B-7ABCBEB954AA}"/>
    <pc:docChg chg="modSld">
      <pc:chgData name="Omar CHOKAYRI" userId="S::22379@ecam.be::3ae7a113-d193-4a2b-9bf0-c41fe5e6e91f" providerId="AD" clId="Web-{9EE76500-424D-11BD-F53B-7ABCBEB954AA}" dt="2025-11-06T23:44:08.869" v="14" actId="20577"/>
      <pc:docMkLst>
        <pc:docMk/>
      </pc:docMkLst>
      <pc:sldChg chg="modSp">
        <pc:chgData name="Omar CHOKAYRI" userId="S::22379@ecam.be::3ae7a113-d193-4a2b-9bf0-c41fe5e6e91f" providerId="AD" clId="Web-{9EE76500-424D-11BD-F53B-7ABCBEB954AA}" dt="2025-11-06T23:44:08.869" v="14" actId="20577"/>
        <pc:sldMkLst>
          <pc:docMk/>
          <pc:sldMk cId="4096164561" sldId="262"/>
        </pc:sldMkLst>
        <pc:spChg chg="mod">
          <ac:chgData name="Omar CHOKAYRI" userId="S::22379@ecam.be::3ae7a113-d193-4a2b-9bf0-c41fe5e6e91f" providerId="AD" clId="Web-{9EE76500-424D-11BD-F53B-7ABCBEB954AA}" dt="2025-11-06T23:44:08.869" v="14" actId="20577"/>
          <ac:spMkLst>
            <pc:docMk/>
            <pc:sldMk cId="4096164561" sldId="262"/>
            <ac:spMk id="7" creationId="{BD247057-3640-91D7-0C53-0ED8FA4992F0}"/>
          </ac:spMkLst>
        </pc:spChg>
      </pc:sldChg>
    </pc:docChg>
  </pc:docChgLst>
  <pc:docChgLst>
    <pc:chgData name="Issakha Yaya Libis" userId="S::21252@ecam.be::d5dc3b7b-ec32-4a41-b0e0-6203d36b9963" providerId="AD" clId="Web-{3E9D5820-95C2-84F2-D743-119FC487766E}"/>
    <pc:docChg chg="modSld">
      <pc:chgData name="Issakha Yaya Libis" userId="S::21252@ecam.be::d5dc3b7b-ec32-4a41-b0e0-6203d36b9963" providerId="AD" clId="Web-{3E9D5820-95C2-84F2-D743-119FC487766E}" dt="2025-11-06T21:19:59.325" v="61" actId="20577"/>
      <pc:docMkLst>
        <pc:docMk/>
      </pc:docMkLst>
      <pc:sldChg chg="modSp">
        <pc:chgData name="Issakha Yaya Libis" userId="S::21252@ecam.be::d5dc3b7b-ec32-4a41-b0e0-6203d36b9963" providerId="AD" clId="Web-{3E9D5820-95C2-84F2-D743-119FC487766E}" dt="2025-11-06T21:19:59.325" v="61" actId="20577"/>
        <pc:sldMkLst>
          <pc:docMk/>
          <pc:sldMk cId="4043737824" sldId="257"/>
        </pc:sldMkLst>
        <pc:spChg chg="mod">
          <ac:chgData name="Issakha Yaya Libis" userId="S::21252@ecam.be::d5dc3b7b-ec32-4a41-b0e0-6203d36b9963" providerId="AD" clId="Web-{3E9D5820-95C2-84F2-D743-119FC487766E}" dt="2025-11-06T21:19:59.325" v="61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modSp">
        <pc:chgData name="Issakha Yaya Libis" userId="S::21252@ecam.be::d5dc3b7b-ec32-4a41-b0e0-6203d36b9963" providerId="AD" clId="Web-{3E9D5820-95C2-84F2-D743-119FC487766E}" dt="2025-11-06T21:08:33.892" v="9" actId="20577"/>
        <pc:sldMkLst>
          <pc:docMk/>
          <pc:sldMk cId="3256456836" sldId="260"/>
        </pc:sldMkLst>
        <pc:spChg chg="mod">
          <ac:chgData name="Issakha Yaya Libis" userId="S::21252@ecam.be::d5dc3b7b-ec32-4a41-b0e0-6203d36b9963" providerId="AD" clId="Web-{3E9D5820-95C2-84F2-D743-119FC487766E}" dt="2025-11-06T21:08:33.892" v="9" actId="20577"/>
          <ac:spMkLst>
            <pc:docMk/>
            <pc:sldMk cId="3256456836" sldId="260"/>
            <ac:spMk id="2" creationId="{55FC12A1-27F1-B88C-7F06-2BC3BF91602D}"/>
          </ac:spMkLst>
        </pc:spChg>
      </pc:sldChg>
      <pc:sldChg chg="modSp">
        <pc:chgData name="Issakha Yaya Libis" userId="S::21252@ecam.be::d5dc3b7b-ec32-4a41-b0e0-6203d36b9963" providerId="AD" clId="Web-{3E9D5820-95C2-84F2-D743-119FC487766E}" dt="2025-11-06T21:08:43.205" v="17" actId="20577"/>
        <pc:sldMkLst>
          <pc:docMk/>
          <pc:sldMk cId="2170164264" sldId="263"/>
        </pc:sldMkLst>
        <pc:spChg chg="mod">
          <ac:chgData name="Issakha Yaya Libis" userId="S::21252@ecam.be::d5dc3b7b-ec32-4a41-b0e0-6203d36b9963" providerId="AD" clId="Web-{3E9D5820-95C2-84F2-D743-119FC487766E}" dt="2025-11-06T21:08:43.205" v="17" actId="20577"/>
          <ac:spMkLst>
            <pc:docMk/>
            <pc:sldMk cId="2170164264" sldId="263"/>
            <ac:spMk id="2" creationId="{F5F77CFD-AE11-9820-EDF5-C7D9AE90DAFC}"/>
          </ac:spMkLst>
        </pc:spChg>
      </pc:sldChg>
      <pc:sldChg chg="modSp">
        <pc:chgData name="Issakha Yaya Libis" userId="S::21252@ecam.be::d5dc3b7b-ec32-4a41-b0e0-6203d36b9963" providerId="AD" clId="Web-{3E9D5820-95C2-84F2-D743-119FC487766E}" dt="2025-11-06T21:17:54.853" v="57" actId="20577"/>
        <pc:sldMkLst>
          <pc:docMk/>
          <pc:sldMk cId="3383345983" sldId="265"/>
        </pc:sldMkLst>
        <pc:spChg chg="mod">
          <ac:chgData name="Issakha Yaya Libis" userId="S::21252@ecam.be::d5dc3b7b-ec32-4a41-b0e0-6203d36b9963" providerId="AD" clId="Web-{3E9D5820-95C2-84F2-D743-119FC487766E}" dt="2025-11-06T21:17:54.853" v="57" actId="20577"/>
          <ac:spMkLst>
            <pc:docMk/>
            <pc:sldMk cId="3383345983" sldId="265"/>
            <ac:spMk id="2" creationId="{44D66CE9-0279-F2D6-FC51-CF8246B9F243}"/>
          </ac:spMkLst>
        </pc:spChg>
      </pc:sldChg>
      <pc:sldChg chg="modSp">
        <pc:chgData name="Issakha Yaya Libis" userId="S::21252@ecam.be::d5dc3b7b-ec32-4a41-b0e0-6203d36b9963" providerId="AD" clId="Web-{3E9D5820-95C2-84F2-D743-119FC487766E}" dt="2025-11-06T21:14:30.909" v="30" actId="20577"/>
        <pc:sldMkLst>
          <pc:docMk/>
          <pc:sldMk cId="3885763489" sldId="276"/>
        </pc:sldMkLst>
        <pc:spChg chg="mod">
          <ac:chgData name="Issakha Yaya Libis" userId="S::21252@ecam.be::d5dc3b7b-ec32-4a41-b0e0-6203d36b9963" providerId="AD" clId="Web-{3E9D5820-95C2-84F2-D743-119FC487766E}" dt="2025-11-06T21:09:54.600" v="28" actId="20577"/>
          <ac:spMkLst>
            <pc:docMk/>
            <pc:sldMk cId="3885763489" sldId="276"/>
            <ac:spMk id="2" creationId="{765E2DDF-681E-CB80-D0A6-03E2B37BE657}"/>
          </ac:spMkLst>
        </pc:spChg>
        <pc:graphicFrameChg chg="modGraphic">
          <ac:chgData name="Issakha Yaya Libis" userId="S::21252@ecam.be::d5dc3b7b-ec32-4a41-b0e0-6203d36b9963" providerId="AD" clId="Web-{3E9D5820-95C2-84F2-D743-119FC487766E}" dt="2025-11-06T21:14:30.909" v="30" actId="20577"/>
          <ac:graphicFrameMkLst>
            <pc:docMk/>
            <pc:sldMk cId="3885763489" sldId="276"/>
            <ac:graphicFrameMk id="16" creationId="{1975EECE-196F-E466-22F7-18C15553FAFC}"/>
          </ac:graphicFrameMkLst>
        </pc:graphicFrameChg>
      </pc:sldChg>
    </pc:docChg>
  </pc:docChgLst>
  <pc:docChgLst>
    <pc:chgData name="Omar CHOKAYRI" userId="S::22379@ecam.be::3ae7a113-d193-4a2b-9bf0-c41fe5e6e91f" providerId="AD" clId="Web-{2BAD27A4-BAA3-E373-526B-100D75E3CB32}"/>
    <pc:docChg chg="addSld delSld modSld">
      <pc:chgData name="Omar CHOKAYRI" userId="S::22379@ecam.be::3ae7a113-d193-4a2b-9bf0-c41fe5e6e91f" providerId="AD" clId="Web-{2BAD27A4-BAA3-E373-526B-100D75E3CB32}" dt="2025-11-06T21:01:36.605" v="18"/>
      <pc:docMkLst>
        <pc:docMk/>
      </pc:docMkLst>
      <pc:sldChg chg="addSp delSp modSp">
        <pc:chgData name="Omar CHOKAYRI" userId="S::22379@ecam.be::3ae7a113-d193-4a2b-9bf0-c41fe5e6e91f" providerId="AD" clId="Web-{2BAD27A4-BAA3-E373-526B-100D75E3CB32}" dt="2025-11-06T21:00:49.494" v="15"/>
        <pc:sldMkLst>
          <pc:docMk/>
          <pc:sldMk cId="2699296066" sldId="261"/>
        </pc:sldMkLst>
        <pc:spChg chg="add del mod">
          <ac:chgData name="Omar CHOKAYRI" userId="S::22379@ecam.be::3ae7a113-d193-4a2b-9bf0-c41fe5e6e91f" providerId="AD" clId="Web-{2BAD27A4-BAA3-E373-526B-100D75E3CB32}" dt="2025-11-06T20:59:25.819" v="5"/>
          <ac:spMkLst>
            <pc:docMk/>
            <pc:sldMk cId="2699296066" sldId="261"/>
            <ac:spMk id="3" creationId="{4D0BE5D9-BD7D-22DB-2CD6-89BFD22DDCAA}"/>
          </ac:spMkLst>
        </pc:spChg>
        <pc:spChg chg="add del mod">
          <ac:chgData name="Omar CHOKAYRI" userId="S::22379@ecam.be::3ae7a113-d193-4a2b-9bf0-c41fe5e6e91f" providerId="AD" clId="Web-{2BAD27A4-BAA3-E373-526B-100D75E3CB32}" dt="2025-11-06T20:59:24.960" v="3"/>
          <ac:spMkLst>
            <pc:docMk/>
            <pc:sldMk cId="2699296066" sldId="261"/>
            <ac:spMk id="6" creationId="{9678529D-9E1D-554A-019A-B9B5D605DFDA}"/>
          </ac:spMkLst>
        </pc:spChg>
        <pc:spChg chg="add del mod">
          <ac:chgData name="Omar CHOKAYRI" userId="S::22379@ecam.be::3ae7a113-d193-4a2b-9bf0-c41fe5e6e91f" providerId="AD" clId="Web-{2BAD27A4-BAA3-E373-526B-100D75E3CB32}" dt="2025-11-06T21:00:01.399" v="9"/>
          <ac:spMkLst>
            <pc:docMk/>
            <pc:sldMk cId="2699296066" sldId="261"/>
            <ac:spMk id="12" creationId="{D47D276B-7EAE-511C-510C-C6EFBCBC8465}"/>
          </ac:spMkLst>
        </pc:spChg>
        <pc:graphicFrameChg chg="add del">
          <ac:chgData name="Omar CHOKAYRI" userId="S::22379@ecam.be::3ae7a113-d193-4a2b-9bf0-c41fe5e6e91f" providerId="AD" clId="Web-{2BAD27A4-BAA3-E373-526B-100D75E3CB32}" dt="2025-11-06T20:59:58.930" v="8"/>
          <ac:graphicFrameMkLst>
            <pc:docMk/>
            <pc:sldMk cId="2699296066" sldId="261"/>
            <ac:graphicFrameMk id="5" creationId="{0130D0F0-BA29-6667-4367-C58AA4C80AA1}"/>
          </ac:graphicFrameMkLst>
        </pc:graphicFrameChg>
        <pc:graphicFrameChg chg="add del mod">
          <ac:chgData name="Omar CHOKAYRI" userId="S::22379@ecam.be::3ae7a113-d193-4a2b-9bf0-c41fe5e6e91f" providerId="AD" clId="Web-{2BAD27A4-BAA3-E373-526B-100D75E3CB32}" dt="2025-11-06T20:59:54.758" v="7"/>
          <ac:graphicFrameMkLst>
            <pc:docMk/>
            <pc:sldMk cId="2699296066" sldId="261"/>
            <ac:graphicFrameMk id="9" creationId="{3755FA89-B56B-7DF2-B72B-30B4BB09FA34}"/>
          </ac:graphicFrameMkLst>
        </pc:graphicFrameChg>
        <pc:graphicFrameChg chg="add mod ord modGraphic">
          <ac:chgData name="Omar CHOKAYRI" userId="S::22379@ecam.be::3ae7a113-d193-4a2b-9bf0-c41fe5e6e91f" providerId="AD" clId="Web-{2BAD27A4-BAA3-E373-526B-100D75E3CB32}" dt="2025-11-06T21:00:49.494" v="15"/>
          <ac:graphicFrameMkLst>
            <pc:docMk/>
            <pc:sldMk cId="2699296066" sldId="261"/>
            <ac:graphicFrameMk id="14" creationId="{08C6BF23-ACB4-FE46-24A4-8AAD1ECE2313}"/>
          </ac:graphicFrameMkLst>
        </pc:graphicFrameChg>
      </pc:sldChg>
      <pc:sldChg chg="addSp delSp modSp new del">
        <pc:chgData name="Omar CHOKAYRI" userId="S::22379@ecam.be::3ae7a113-d193-4a2b-9bf0-c41fe5e6e91f" providerId="AD" clId="Web-{2BAD27A4-BAA3-E373-526B-100D75E3CB32}" dt="2025-11-06T21:01:36.605" v="18"/>
        <pc:sldMkLst>
          <pc:docMk/>
          <pc:sldMk cId="2675942644" sldId="277"/>
        </pc:sldMkLst>
        <pc:spChg chg="del">
          <ac:chgData name="Omar CHOKAYRI" userId="S::22379@ecam.be::3ae7a113-d193-4a2b-9bf0-c41fe5e6e91f" providerId="AD" clId="Web-{2BAD27A4-BAA3-E373-526B-100D75E3CB32}" dt="2025-11-06T21:01:25.683" v="17"/>
          <ac:spMkLst>
            <pc:docMk/>
            <pc:sldMk cId="2675942644" sldId="277"/>
            <ac:spMk id="3" creationId="{D62E1D95-3922-1369-B3F5-5B95C2B2CD90}"/>
          </ac:spMkLst>
        </pc:spChg>
        <pc:graphicFrameChg chg="add mod ord modGraphic">
          <ac:chgData name="Omar CHOKAYRI" userId="S::22379@ecam.be::3ae7a113-d193-4a2b-9bf0-c41fe5e6e91f" providerId="AD" clId="Web-{2BAD27A4-BAA3-E373-526B-100D75E3CB32}" dt="2025-11-06T21:01:25.683" v="17"/>
          <ac:graphicFrameMkLst>
            <pc:docMk/>
            <pc:sldMk cId="2675942644" sldId="277"/>
            <ac:graphicFrameMk id="6" creationId="{A935BC48-263F-5A26-D1BE-6C51E8F9AB6C}"/>
          </ac:graphicFrameMkLst>
        </pc:graphicFrameChg>
      </pc:sldChg>
    </pc:docChg>
  </pc:docChgLst>
  <pc:docChgLst>
    <pc:chgData name="Bruno Masureel" userId="S::23375@ecam.be::1f10aac5-1c82-4c4d-8c8f-39b700c4622b" providerId="AD" clId="Web-{A360534D-ACD8-2CF6-43BA-37E392A0BE85}"/>
    <pc:docChg chg="addSld modSld">
      <pc:chgData name="Bruno Masureel" userId="S::23375@ecam.be::1f10aac5-1c82-4c4d-8c8f-39b700c4622b" providerId="AD" clId="Web-{A360534D-ACD8-2CF6-43BA-37E392A0BE85}" dt="2025-11-07T15:23:07.773" v="1060" actId="1076"/>
      <pc:docMkLst>
        <pc:docMk/>
      </pc:docMkLst>
      <pc:sldChg chg="modSp">
        <pc:chgData name="Bruno Masureel" userId="S::23375@ecam.be::1f10aac5-1c82-4c4d-8c8f-39b700c4622b" providerId="AD" clId="Web-{A360534D-ACD8-2CF6-43BA-37E392A0BE85}" dt="2025-11-07T15:20:10.322" v="1048" actId="20577"/>
        <pc:sldMkLst>
          <pc:docMk/>
          <pc:sldMk cId="3207132863" sldId="268"/>
        </pc:sldMkLst>
        <pc:spChg chg="mod">
          <ac:chgData name="Bruno Masureel" userId="S::23375@ecam.be::1f10aac5-1c82-4c4d-8c8f-39b700c4622b" providerId="AD" clId="Web-{A360534D-ACD8-2CF6-43BA-37E392A0BE85}" dt="2025-11-07T14:47:05.572" v="870" actId="20577"/>
          <ac:spMkLst>
            <pc:docMk/>
            <pc:sldMk cId="3207132863" sldId="268"/>
            <ac:spMk id="2" creationId="{23CF3D0F-5A1F-2A98-1A12-694C1C10DEAB}"/>
          </ac:spMkLst>
        </pc:spChg>
        <pc:graphicFrameChg chg="modGraphic">
          <ac:chgData name="Bruno Masureel" userId="S::23375@ecam.be::1f10aac5-1c82-4c4d-8c8f-39b700c4622b" providerId="AD" clId="Web-{A360534D-ACD8-2CF6-43BA-37E392A0BE85}" dt="2025-11-07T15:20:10.322" v="1048" actId="20577"/>
          <ac:graphicFrameMkLst>
            <pc:docMk/>
            <pc:sldMk cId="3207132863" sldId="268"/>
            <ac:graphicFrameMk id="6" creationId="{BD1F0B88-6F6F-6B9A-CFB2-111D6DEA63FC}"/>
          </ac:graphicFrameMkLst>
        </pc:graphicFrameChg>
      </pc:sldChg>
      <pc:sldChg chg="addSp delSp modSp mod modClrScheme chgLayout">
        <pc:chgData name="Bruno Masureel" userId="S::23375@ecam.be::1f10aac5-1c82-4c4d-8c8f-39b700c4622b" providerId="AD" clId="Web-{A360534D-ACD8-2CF6-43BA-37E392A0BE85}" dt="2025-11-07T15:23:07.773" v="1060" actId="1076"/>
        <pc:sldMkLst>
          <pc:docMk/>
          <pc:sldMk cId="256715312" sldId="273"/>
        </pc:sldMkLst>
        <pc:spChg chg="mod">
          <ac:chgData name="Bruno Masureel" userId="S::23375@ecam.be::1f10aac5-1c82-4c4d-8c8f-39b700c4622b" providerId="AD" clId="Web-{A360534D-ACD8-2CF6-43BA-37E392A0BE85}" dt="2025-11-07T14:15:30.745" v="558" actId="1076"/>
          <ac:spMkLst>
            <pc:docMk/>
            <pc:sldMk cId="256715312" sldId="273"/>
            <ac:spMk id="2" creationId="{5162D92D-FDA8-28D0-2635-BD668FC3036A}"/>
          </ac:spMkLst>
        </pc:spChg>
        <pc:spChg chg="mod ord">
          <ac:chgData name="Bruno Masureel" userId="S::23375@ecam.be::1f10aac5-1c82-4c4d-8c8f-39b700c4622b" providerId="AD" clId="Web-{A360534D-ACD8-2CF6-43BA-37E392A0BE85}" dt="2025-11-07T14:09:37.868" v="498"/>
          <ac:spMkLst>
            <pc:docMk/>
            <pc:sldMk cId="256715312" sldId="273"/>
            <ac:spMk id="4" creationId="{FC316F2A-F9D4-9ED5-5A40-F515FA0BDD88}"/>
          </ac:spMkLst>
        </pc:spChg>
        <pc:spChg chg="add del mod">
          <ac:chgData name="Bruno Masureel" userId="S::23375@ecam.be::1f10aac5-1c82-4c4d-8c8f-39b700c4622b" providerId="AD" clId="Web-{A360534D-ACD8-2CF6-43BA-37E392A0BE85}" dt="2025-11-07T14:01:45.260" v="450"/>
          <ac:spMkLst>
            <pc:docMk/>
            <pc:sldMk cId="256715312" sldId="273"/>
            <ac:spMk id="16" creationId="{854A45DB-CAA5-C2B9-7D47-12E914E8E31E}"/>
          </ac:spMkLst>
        </pc:spChg>
        <pc:spChg chg="add mod ord">
          <ac:chgData name="Bruno Masureel" userId="S::23375@ecam.be::1f10aac5-1c82-4c4d-8c8f-39b700c4622b" providerId="AD" clId="Web-{A360534D-ACD8-2CF6-43BA-37E392A0BE85}" dt="2025-11-07T14:27:13.755" v="653" actId="20577"/>
          <ac:spMkLst>
            <pc:docMk/>
            <pc:sldMk cId="256715312" sldId="273"/>
            <ac:spMk id="17" creationId="{C1300568-543C-A1F6-A934-085AACAB2EA3}"/>
          </ac:spMkLst>
        </pc:spChg>
        <pc:spChg chg="add mod">
          <ac:chgData name="Bruno Masureel" userId="S::23375@ecam.be::1f10aac5-1c82-4c4d-8c8f-39b700c4622b" providerId="AD" clId="Web-{A360534D-ACD8-2CF6-43BA-37E392A0BE85}" dt="2025-11-07T14:20:25.802" v="626" actId="1076"/>
          <ac:spMkLst>
            <pc:docMk/>
            <pc:sldMk cId="256715312" sldId="273"/>
            <ac:spMk id="18" creationId="{B6F0EDF5-3579-ACA2-D18D-EDF2474CDCF7}"/>
          </ac:spMkLst>
        </pc:spChg>
        <pc:spChg chg="add mod">
          <ac:chgData name="Bruno Masureel" userId="S::23375@ecam.be::1f10aac5-1c82-4c4d-8c8f-39b700c4622b" providerId="AD" clId="Web-{A360534D-ACD8-2CF6-43BA-37E392A0BE85}" dt="2025-11-07T15:22:38.287" v="1059" actId="1076"/>
          <ac:spMkLst>
            <pc:docMk/>
            <pc:sldMk cId="256715312" sldId="273"/>
            <ac:spMk id="20" creationId="{A76ECAEB-23AA-D71C-6E1F-73888D739711}"/>
          </ac:spMkLst>
        </pc:spChg>
        <pc:spChg chg="add mod">
          <ac:chgData name="Bruno Masureel" userId="S::23375@ecam.be::1f10aac5-1c82-4c4d-8c8f-39b700c4622b" providerId="AD" clId="Web-{A360534D-ACD8-2CF6-43BA-37E392A0BE85}" dt="2025-11-07T15:23:07.773" v="1060" actId="1076"/>
          <ac:spMkLst>
            <pc:docMk/>
            <pc:sldMk cId="256715312" sldId="273"/>
            <ac:spMk id="21" creationId="{543B6317-CE8D-E256-55CE-420ECA41886D}"/>
          </ac:spMkLst>
        </pc:spChg>
        <pc:spChg chg="add del mod">
          <ac:chgData name="Bruno Masureel" userId="S::23375@ecam.be::1f10aac5-1c82-4c4d-8c8f-39b700c4622b" providerId="AD" clId="Web-{A360534D-ACD8-2CF6-43BA-37E392A0BE85}" dt="2025-11-07T14:09:28.554" v="492"/>
          <ac:spMkLst>
            <pc:docMk/>
            <pc:sldMk cId="256715312" sldId="273"/>
            <ac:spMk id="24" creationId="{41A90C33-0C31-C633-F50A-0857D340FCF0}"/>
          </ac:spMkLst>
        </pc:spChg>
        <pc:spChg chg="add del mod">
          <ac:chgData name="Bruno Masureel" userId="S::23375@ecam.be::1f10aac5-1c82-4c4d-8c8f-39b700c4622b" providerId="AD" clId="Web-{A360534D-ACD8-2CF6-43BA-37E392A0BE85}" dt="2025-11-07T14:09:30.460" v="494"/>
          <ac:spMkLst>
            <pc:docMk/>
            <pc:sldMk cId="256715312" sldId="273"/>
            <ac:spMk id="26" creationId="{1960A695-1005-DFC8-09B6-1E400FE2E44F}"/>
          </ac:spMkLst>
        </pc:spChg>
        <pc:spChg chg="add del mod">
          <ac:chgData name="Bruno Masureel" userId="S::23375@ecam.be::1f10aac5-1c82-4c4d-8c8f-39b700c4622b" providerId="AD" clId="Web-{A360534D-ACD8-2CF6-43BA-37E392A0BE85}" dt="2025-11-07T14:09:32.085" v="496"/>
          <ac:spMkLst>
            <pc:docMk/>
            <pc:sldMk cId="256715312" sldId="273"/>
            <ac:spMk id="28" creationId="{38115C3F-1CDC-2B41-1555-07FDA1912B38}"/>
          </ac:spMkLst>
        </pc:spChg>
        <pc:spChg chg="add del mod">
          <ac:chgData name="Bruno Masureel" userId="S::23375@ecam.be::1f10aac5-1c82-4c4d-8c8f-39b700c4622b" providerId="AD" clId="Web-{A360534D-ACD8-2CF6-43BA-37E392A0BE85}" dt="2025-11-07T14:09:37.868" v="498"/>
          <ac:spMkLst>
            <pc:docMk/>
            <pc:sldMk cId="256715312" sldId="273"/>
            <ac:spMk id="30" creationId="{2EA69D8D-45D1-B8C8-4BE3-DEC0F04A2C37}"/>
          </ac:spMkLst>
        </pc:spChg>
        <pc:graphicFrameChg chg="del">
          <ac:chgData name="Bruno Masureel" userId="S::23375@ecam.be::1f10aac5-1c82-4c4d-8c8f-39b700c4622b" providerId="AD" clId="Web-{A360534D-ACD8-2CF6-43BA-37E392A0BE85}" dt="2025-11-07T13:53:17.424" v="422"/>
          <ac:graphicFrameMkLst>
            <pc:docMk/>
            <pc:sldMk cId="256715312" sldId="273"/>
            <ac:graphicFrameMk id="5" creationId="{8C3B3AF8-2726-E599-144F-4947CE5E8A86}"/>
          </ac:graphicFrameMkLst>
        </pc:graphicFrameChg>
        <pc:picChg chg="add mod">
          <ac:chgData name="Bruno Masureel" userId="S::23375@ecam.be::1f10aac5-1c82-4c4d-8c8f-39b700c4622b" providerId="AD" clId="Web-{A360534D-ACD8-2CF6-43BA-37E392A0BE85}" dt="2025-11-07T14:21:05.600" v="638" actId="1076"/>
          <ac:picMkLst>
            <pc:docMk/>
            <pc:sldMk cId="256715312" sldId="273"/>
            <ac:picMk id="19" creationId="{CBA0CDB6-BB59-9320-9C33-A70488693BF6}"/>
          </ac:picMkLst>
        </pc:picChg>
        <pc:picChg chg="add mod">
          <ac:chgData name="Bruno Masureel" userId="S::23375@ecam.be::1f10aac5-1c82-4c4d-8c8f-39b700c4622b" providerId="AD" clId="Web-{A360534D-ACD8-2CF6-43BA-37E392A0BE85}" dt="2025-11-07T14:56:26.477" v="1040" actId="1076"/>
          <ac:picMkLst>
            <pc:docMk/>
            <pc:sldMk cId="256715312" sldId="273"/>
            <ac:picMk id="22" creationId="{31CB5434-C88B-08EB-1E2B-E5E332B6E163}"/>
          </ac:picMkLst>
        </pc:picChg>
      </pc:sldChg>
      <pc:sldChg chg="modSp">
        <pc:chgData name="Bruno Masureel" userId="S::23375@ecam.be::1f10aac5-1c82-4c4d-8c8f-39b700c4622b" providerId="AD" clId="Web-{A360534D-ACD8-2CF6-43BA-37E392A0BE85}" dt="2025-11-07T14:44:27.210" v="863" actId="20577"/>
        <pc:sldMkLst>
          <pc:docMk/>
          <pc:sldMk cId="3352368002" sldId="275"/>
        </pc:sldMkLst>
        <pc:spChg chg="mod">
          <ac:chgData name="Bruno Masureel" userId="S::23375@ecam.be::1f10aac5-1c82-4c4d-8c8f-39b700c4622b" providerId="AD" clId="Web-{A360534D-ACD8-2CF6-43BA-37E392A0BE85}" dt="2025-11-07T14:26:48.563" v="643" actId="20577"/>
          <ac:spMkLst>
            <pc:docMk/>
            <pc:sldMk cId="3352368002" sldId="275"/>
            <ac:spMk id="2" creationId="{A3C45ADA-260D-A3F6-CC0B-23445C861FBA}"/>
          </ac:spMkLst>
        </pc:spChg>
        <pc:spChg chg="mod">
          <ac:chgData name="Bruno Masureel" userId="S::23375@ecam.be::1f10aac5-1c82-4c4d-8c8f-39b700c4622b" providerId="AD" clId="Web-{A360534D-ACD8-2CF6-43BA-37E392A0BE85}" dt="2025-11-07T14:44:27.210" v="863" actId="20577"/>
          <ac:spMkLst>
            <pc:docMk/>
            <pc:sldMk cId="3352368002" sldId="275"/>
            <ac:spMk id="3" creationId="{3B750523-A97F-4E75-5457-2476075E3FC1}"/>
          </ac:spMkLst>
        </pc:spChg>
      </pc:sldChg>
      <pc:sldChg chg="modSp">
        <pc:chgData name="Bruno Masureel" userId="S::23375@ecam.be::1f10aac5-1c82-4c4d-8c8f-39b700c4622b" providerId="AD" clId="Web-{A360534D-ACD8-2CF6-43BA-37E392A0BE85}" dt="2025-11-07T13:51:39.595" v="420"/>
        <pc:sldMkLst>
          <pc:docMk/>
          <pc:sldMk cId="3092869675" sldId="277"/>
        </pc:sldMkLst>
        <pc:graphicFrameChg chg="mod modGraphic">
          <ac:chgData name="Bruno Masureel" userId="S::23375@ecam.be::1f10aac5-1c82-4c4d-8c8f-39b700c4622b" providerId="AD" clId="Web-{A360534D-ACD8-2CF6-43BA-37E392A0BE85}" dt="2025-11-07T13:51:39.595" v="420"/>
          <ac:graphicFrameMkLst>
            <pc:docMk/>
            <pc:sldMk cId="3092869675" sldId="277"/>
            <ac:graphicFrameMk id="6" creationId="{78BA0CC3-07E4-CF13-6567-9756F11076F8}"/>
          </ac:graphicFrameMkLst>
        </pc:graphicFrameChg>
      </pc:sldChg>
      <pc:sldChg chg="add replId">
        <pc:chgData name="Bruno Masureel" userId="S::23375@ecam.be::1f10aac5-1c82-4c4d-8c8f-39b700c4622b" providerId="AD" clId="Web-{A360534D-ACD8-2CF6-43BA-37E392A0BE85}" dt="2025-11-07T13:52:14.508" v="421"/>
        <pc:sldMkLst>
          <pc:docMk/>
          <pc:sldMk cId="501637609" sldId="278"/>
        </pc:sldMkLst>
      </pc:sldChg>
    </pc:docChg>
  </pc:docChgLst>
  <pc:docChgLst>
    <pc:chgData name="Bruno Masureel" userId="S::23375@ecam.be::1f10aac5-1c82-4c4d-8c8f-39b700c4622b" providerId="AD" clId="Web-{65FC6C45-4F3C-E48C-6B7B-4DDDC8ED0808}"/>
    <pc:docChg chg="addSld delSld modSld sldOrd">
      <pc:chgData name="Bruno Masureel" userId="S::23375@ecam.be::1f10aac5-1c82-4c4d-8c8f-39b700c4622b" providerId="AD" clId="Web-{65FC6C45-4F3C-E48C-6B7B-4DDDC8ED0808}" dt="2025-11-06T21:20:40.301" v="109" actId="20577"/>
      <pc:docMkLst>
        <pc:docMk/>
      </pc:docMkLst>
      <pc:sldChg chg="modSp">
        <pc:chgData name="Bruno Masureel" userId="S::23375@ecam.be::1f10aac5-1c82-4c4d-8c8f-39b700c4622b" providerId="AD" clId="Web-{65FC6C45-4F3C-E48C-6B7B-4DDDC8ED0808}" dt="2025-11-06T12:38:14.574" v="5" actId="20577"/>
        <pc:sldMkLst>
          <pc:docMk/>
          <pc:sldMk cId="4043737824" sldId="257"/>
        </pc:sldMkLst>
        <pc:spChg chg="mod">
          <ac:chgData name="Bruno Masureel" userId="S::23375@ecam.be::1f10aac5-1c82-4c4d-8c8f-39b700c4622b" providerId="AD" clId="Web-{65FC6C45-4F3C-E48C-6B7B-4DDDC8ED0808}" dt="2025-11-06T12:38:14.574" v="5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modSp">
        <pc:chgData name="Bruno Masureel" userId="S::23375@ecam.be::1f10aac5-1c82-4c4d-8c8f-39b700c4622b" providerId="AD" clId="Web-{65FC6C45-4F3C-E48C-6B7B-4DDDC8ED0808}" dt="2025-11-06T21:20:40.301" v="109" actId="20577"/>
        <pc:sldMkLst>
          <pc:docMk/>
          <pc:sldMk cId="3256456836" sldId="260"/>
        </pc:sldMkLst>
        <pc:graphicFrameChg chg="modGraphic">
          <ac:chgData name="Bruno Masureel" userId="S::23375@ecam.be::1f10aac5-1c82-4c4d-8c8f-39b700c4622b" providerId="AD" clId="Web-{65FC6C45-4F3C-E48C-6B7B-4DDDC8ED0808}" dt="2025-11-06T12:39:50.779" v="23" actId="20577"/>
          <ac:graphicFrameMkLst>
            <pc:docMk/>
            <pc:sldMk cId="3256456836" sldId="260"/>
            <ac:graphicFrameMk id="6" creationId="{B81A445C-3F31-CD5B-66CB-16159C408AD4}"/>
          </ac:graphicFrameMkLst>
        </pc:graphicFrameChg>
        <pc:graphicFrameChg chg="modGraphic">
          <ac:chgData name="Bruno Masureel" userId="S::23375@ecam.be::1f10aac5-1c82-4c4d-8c8f-39b700c4622b" providerId="AD" clId="Web-{65FC6C45-4F3C-E48C-6B7B-4DDDC8ED0808}" dt="2025-11-06T21:20:40.301" v="109" actId="20577"/>
          <ac:graphicFrameMkLst>
            <pc:docMk/>
            <pc:sldMk cId="3256456836" sldId="260"/>
            <ac:graphicFrameMk id="51" creationId="{79177D6E-E231-6F4C-38FF-F8AC175D4CC8}"/>
          </ac:graphicFrameMkLst>
        </pc:graphicFrameChg>
      </pc:sldChg>
      <pc:sldChg chg="modSp">
        <pc:chgData name="Bruno Masureel" userId="S::23375@ecam.be::1f10aac5-1c82-4c4d-8c8f-39b700c4622b" providerId="AD" clId="Web-{65FC6C45-4F3C-E48C-6B7B-4DDDC8ED0808}" dt="2025-11-06T12:40:40.493" v="48"/>
        <pc:sldMkLst>
          <pc:docMk/>
          <pc:sldMk cId="2699296066" sldId="261"/>
        </pc:sldMkLst>
        <pc:graphicFrameChg chg="mod modGraphic">
          <ac:chgData name="Bruno Masureel" userId="S::23375@ecam.be::1f10aac5-1c82-4c4d-8c8f-39b700c4622b" providerId="AD" clId="Web-{65FC6C45-4F3C-E48C-6B7B-4DDDC8ED0808}" dt="2025-11-06T12:40:40.493" v="48"/>
          <ac:graphicFrameMkLst>
            <pc:docMk/>
            <pc:sldMk cId="2699296066" sldId="261"/>
            <ac:graphicFrameMk id="5" creationId="{0130D0F0-BA29-6667-4367-C58AA4C80AA1}"/>
          </ac:graphicFrameMkLst>
        </pc:graphicFrameChg>
      </pc:sldChg>
      <pc:sldChg chg="modSp">
        <pc:chgData name="Bruno Masureel" userId="S::23375@ecam.be::1f10aac5-1c82-4c4d-8c8f-39b700c4622b" providerId="AD" clId="Web-{65FC6C45-4F3C-E48C-6B7B-4DDDC8ED0808}" dt="2025-11-06T12:42:19.964" v="61" actId="20577"/>
        <pc:sldMkLst>
          <pc:docMk/>
          <pc:sldMk cId="2170164264" sldId="263"/>
        </pc:sldMkLst>
        <pc:graphicFrameChg chg="modGraphic">
          <ac:chgData name="Bruno Masureel" userId="S::23375@ecam.be::1f10aac5-1c82-4c4d-8c8f-39b700c4622b" providerId="AD" clId="Web-{65FC6C45-4F3C-E48C-6B7B-4DDDC8ED0808}" dt="2025-11-06T12:42:19.964" v="61" actId="20577"/>
          <ac:graphicFrameMkLst>
            <pc:docMk/>
            <pc:sldMk cId="2170164264" sldId="263"/>
            <ac:graphicFrameMk id="5" creationId="{D2999C66-0901-A2DF-C941-808B46C5ADB2}"/>
          </ac:graphicFrameMkLst>
        </pc:graphicFrameChg>
      </pc:sldChg>
      <pc:sldChg chg="add del ord">
        <pc:chgData name="Bruno Masureel" userId="S::23375@ecam.be::1f10aac5-1c82-4c4d-8c8f-39b700c4622b" providerId="AD" clId="Web-{65FC6C45-4F3C-E48C-6B7B-4DDDC8ED0808}" dt="2025-11-06T17:22:12.224" v="78"/>
        <pc:sldMkLst>
          <pc:docMk/>
          <pc:sldMk cId="2638424348" sldId="264"/>
        </pc:sldMkLst>
      </pc:sldChg>
      <pc:sldChg chg="modSp">
        <pc:chgData name="Bruno Masureel" userId="S::23375@ecam.be::1f10aac5-1c82-4c4d-8c8f-39b700c4622b" providerId="AD" clId="Web-{65FC6C45-4F3C-E48C-6B7B-4DDDC8ED0808}" dt="2025-11-06T17:08:05.221" v="74" actId="20577"/>
        <pc:sldMkLst>
          <pc:docMk/>
          <pc:sldMk cId="1125114659" sldId="270"/>
        </pc:sldMkLst>
        <pc:graphicFrameChg chg="modGraphic">
          <ac:chgData name="Bruno Masureel" userId="S::23375@ecam.be::1f10aac5-1c82-4c4d-8c8f-39b700c4622b" providerId="AD" clId="Web-{65FC6C45-4F3C-E48C-6B7B-4DDDC8ED0808}" dt="2025-11-06T17:08:05.221" v="74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  <pc:sldChg chg="modSp">
        <pc:chgData name="Bruno Masureel" userId="S::23375@ecam.be::1f10aac5-1c82-4c4d-8c8f-39b700c4622b" providerId="AD" clId="Web-{65FC6C45-4F3C-E48C-6B7B-4DDDC8ED0808}" dt="2025-11-06T21:18:06.673" v="95" actId="20577"/>
        <pc:sldMkLst>
          <pc:docMk/>
          <pc:sldMk cId="3885763489" sldId="276"/>
        </pc:sldMkLst>
        <pc:graphicFrameChg chg="modGraphic">
          <ac:chgData name="Bruno Masureel" userId="S::23375@ecam.be::1f10aac5-1c82-4c4d-8c8f-39b700c4622b" providerId="AD" clId="Web-{65FC6C45-4F3C-E48C-6B7B-4DDDC8ED0808}" dt="2025-11-06T21:18:06.673" v="95" actId="20577"/>
          <ac:graphicFrameMkLst>
            <pc:docMk/>
            <pc:sldMk cId="3885763489" sldId="276"/>
            <ac:graphicFrameMk id="16" creationId="{1975EECE-196F-E466-22F7-18C15553FAFC}"/>
          </ac:graphicFrameMkLst>
        </pc:graphicFrameChg>
      </pc:sldChg>
    </pc:docChg>
  </pc:docChgLst>
  <pc:docChgLst>
    <pc:chgData name="Omar CHOKAYRI" userId="S::22379@ecam.be::3ae7a113-d193-4a2b-9bf0-c41fe5e6e91f" providerId="AD" clId="Web-{29828672-2DC2-B93F-FAAD-E93FFC08DB8F}"/>
    <pc:docChg chg="modSld">
      <pc:chgData name="Omar CHOKAYRI" userId="S::22379@ecam.be::3ae7a113-d193-4a2b-9bf0-c41fe5e6e91f" providerId="AD" clId="Web-{29828672-2DC2-B93F-FAAD-E93FFC08DB8F}" dt="2025-11-06T17:22:04.584" v="8" actId="20577"/>
      <pc:docMkLst>
        <pc:docMk/>
      </pc:docMkLst>
      <pc:sldChg chg="modSp">
        <pc:chgData name="Omar CHOKAYRI" userId="S::22379@ecam.be::3ae7a113-d193-4a2b-9bf0-c41fe5e6e91f" providerId="AD" clId="Web-{29828672-2DC2-B93F-FAAD-E93FFC08DB8F}" dt="2025-11-06T17:22:04.584" v="8" actId="20577"/>
        <pc:sldMkLst>
          <pc:docMk/>
          <pc:sldMk cId="1125114659" sldId="270"/>
        </pc:sldMkLst>
        <pc:graphicFrameChg chg="modGraphic">
          <ac:chgData name="Omar CHOKAYRI" userId="S::22379@ecam.be::3ae7a113-d193-4a2b-9bf0-c41fe5e6e91f" providerId="AD" clId="Web-{29828672-2DC2-B93F-FAAD-E93FFC08DB8F}" dt="2025-11-06T17:22:04.584" v="8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</pc:docChg>
  </pc:docChgLst>
  <pc:docChgLst>
    <pc:chgData clId="Web-{A360534D-ACD8-2CF6-43BA-37E392A0BE85}"/>
    <pc:docChg chg="modSld">
      <pc:chgData name="" userId="" providerId="" clId="Web-{A360534D-ACD8-2CF6-43BA-37E392A0BE85}" dt="2025-11-07T13:44:17.695" v="0"/>
      <pc:docMkLst>
        <pc:docMk/>
      </pc:docMkLst>
      <pc:sldChg chg="modSp">
        <pc:chgData name="" userId="" providerId="" clId="Web-{A360534D-ACD8-2CF6-43BA-37E392A0BE85}" dt="2025-11-07T13:44:17.695" v="0"/>
        <pc:sldMkLst>
          <pc:docMk/>
          <pc:sldMk cId="3092869675" sldId="277"/>
        </pc:sldMkLst>
        <pc:graphicFrameChg chg="modGraphic">
          <ac:chgData name="" userId="" providerId="" clId="Web-{A360534D-ACD8-2CF6-43BA-37E392A0BE85}" dt="2025-11-07T13:44:17.695" v="0"/>
          <ac:graphicFrameMkLst>
            <pc:docMk/>
            <pc:sldMk cId="3092869675" sldId="277"/>
            <ac:graphicFrameMk id="6" creationId="{78BA0CC3-07E4-CF13-6567-9756F11076F8}"/>
          </ac:graphicFrameMkLst>
        </pc:graphicFrameChg>
      </pc:sldChg>
    </pc:docChg>
  </pc:docChgLst>
  <pc:docChgLst>
    <pc:chgData name="Issakha Yaya Libis" userId="S::21252@ecam.be::d5dc3b7b-ec32-4a41-b0e0-6203d36b9963" providerId="AD" clId="Web-{081E3519-A37E-407C-5112-57CD5B7B18DF}"/>
    <pc:docChg chg="addSld delSld modSld">
      <pc:chgData name="Issakha Yaya Libis" userId="S::21252@ecam.be::d5dc3b7b-ec32-4a41-b0e0-6203d36b9963" providerId="AD" clId="Web-{081E3519-A37E-407C-5112-57CD5B7B18DF}" dt="2025-11-06T21:24:23.486" v="35" actId="20577"/>
      <pc:docMkLst>
        <pc:docMk/>
      </pc:docMkLst>
      <pc:sldChg chg="modSp">
        <pc:chgData name="Issakha Yaya Libis" userId="S::21252@ecam.be::d5dc3b7b-ec32-4a41-b0e0-6203d36b9963" providerId="AD" clId="Web-{081E3519-A37E-407C-5112-57CD5B7B18DF}" dt="2025-11-06T21:24:23.486" v="35" actId="20577"/>
        <pc:sldMkLst>
          <pc:docMk/>
          <pc:sldMk cId="4043737824" sldId="257"/>
        </pc:sldMkLst>
        <pc:spChg chg="mod">
          <ac:chgData name="Issakha Yaya Libis" userId="S::21252@ecam.be::d5dc3b7b-ec32-4a41-b0e0-6203d36b9963" providerId="AD" clId="Web-{081E3519-A37E-407C-5112-57CD5B7B18DF}" dt="2025-11-06T21:24:23.486" v="35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add del">
        <pc:chgData name="Issakha Yaya Libis" userId="S::21252@ecam.be::d5dc3b7b-ec32-4a41-b0e0-6203d36b9963" providerId="AD" clId="Web-{081E3519-A37E-407C-5112-57CD5B7B18DF}" dt="2025-11-06T21:24:09.970" v="34"/>
        <pc:sldMkLst>
          <pc:docMk/>
          <pc:sldMk cId="179331666" sldId="277"/>
        </pc:sldMkLst>
      </pc:sldChg>
      <pc:sldChg chg="modSp add del">
        <pc:chgData name="Issakha Yaya Libis" userId="S::21252@ecam.be::d5dc3b7b-ec32-4a41-b0e0-6203d36b9963" providerId="AD" clId="Web-{081E3519-A37E-407C-5112-57CD5B7B18DF}" dt="2025-11-06T21:24:06.330" v="33"/>
        <pc:sldMkLst>
          <pc:docMk/>
          <pc:sldMk cId="2592606926" sldId="278"/>
        </pc:sldMkLst>
        <pc:spChg chg="mod">
          <ac:chgData name="Issakha Yaya Libis" userId="S::21252@ecam.be::d5dc3b7b-ec32-4a41-b0e0-6203d36b9963" providerId="AD" clId="Web-{081E3519-A37E-407C-5112-57CD5B7B18DF}" dt="2025-11-06T21:23:29.344" v="12" actId="20577"/>
          <ac:spMkLst>
            <pc:docMk/>
            <pc:sldMk cId="2592606926" sldId="278"/>
            <ac:spMk id="3" creationId="{A8E9CFF2-3777-4FF4-A759-8491175B0B7C}"/>
          </ac:spMkLst>
        </pc:spChg>
      </pc:sldChg>
    </pc:docChg>
  </pc:docChgLst>
  <pc:docChgLst>
    <pc:chgData name="Omar CHOKAYRI" userId="S::22379@ecam.be::3ae7a113-d193-4a2b-9bf0-c41fe5e6e91f" providerId="AD" clId="Web-{CFB18C52-2DF1-E292-5363-974E487A94DF}"/>
    <pc:docChg chg="modSld sldOrd">
      <pc:chgData name="Omar CHOKAYRI" userId="S::22379@ecam.be::3ae7a113-d193-4a2b-9bf0-c41fe5e6e91f" providerId="AD" clId="Web-{CFB18C52-2DF1-E292-5363-974E487A94DF}" dt="2025-11-07T15:04:49.697" v="33"/>
      <pc:docMkLst>
        <pc:docMk/>
      </pc:docMkLst>
      <pc:sldChg chg="modSp">
        <pc:chgData name="Omar CHOKAYRI" userId="S::22379@ecam.be::3ae7a113-d193-4a2b-9bf0-c41fe5e6e91f" providerId="AD" clId="Web-{CFB18C52-2DF1-E292-5363-974E487A94DF}" dt="2025-11-07T13:42:23.299" v="16" actId="20577"/>
        <pc:sldMkLst>
          <pc:docMk/>
          <pc:sldMk cId="4043737824" sldId="257"/>
        </pc:sldMkLst>
        <pc:spChg chg="mod">
          <ac:chgData name="Omar CHOKAYRI" userId="S::22379@ecam.be::3ae7a113-d193-4a2b-9bf0-c41fe5e6e91f" providerId="AD" clId="Web-{CFB18C52-2DF1-E292-5363-974E487A94DF}" dt="2025-11-07T13:42:23.299" v="16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modSp">
        <pc:chgData name="Omar CHOKAYRI" userId="S::22379@ecam.be::3ae7a113-d193-4a2b-9bf0-c41fe5e6e91f" providerId="AD" clId="Web-{CFB18C52-2DF1-E292-5363-974E487A94DF}" dt="2025-11-07T13:54:13.589" v="21" actId="20577"/>
        <pc:sldMkLst>
          <pc:docMk/>
          <pc:sldMk cId="2699296066" sldId="261"/>
        </pc:sldMkLst>
        <pc:spChg chg="mod">
          <ac:chgData name="Omar CHOKAYRI" userId="S::22379@ecam.be::3ae7a113-d193-4a2b-9bf0-c41fe5e6e91f" providerId="AD" clId="Web-{CFB18C52-2DF1-E292-5363-974E487A94DF}" dt="2025-11-07T13:54:13.589" v="21" actId="20577"/>
          <ac:spMkLst>
            <pc:docMk/>
            <pc:sldMk cId="2699296066" sldId="261"/>
            <ac:spMk id="2" creationId="{5918FA04-18F2-B321-9363-7CC934F162C0}"/>
          </ac:spMkLst>
        </pc:spChg>
      </pc:sldChg>
      <pc:sldChg chg="modSp ord">
        <pc:chgData name="Omar CHOKAYRI" userId="S::22379@ecam.be::3ae7a113-d193-4a2b-9bf0-c41fe5e6e91f" providerId="AD" clId="Web-{CFB18C52-2DF1-E292-5363-974E487A94DF}" dt="2025-11-07T13:54:10.136" v="19" actId="20577"/>
        <pc:sldMkLst>
          <pc:docMk/>
          <pc:sldMk cId="4096164561" sldId="262"/>
        </pc:sldMkLst>
        <pc:spChg chg="mod">
          <ac:chgData name="Omar CHOKAYRI" userId="S::22379@ecam.be::3ae7a113-d193-4a2b-9bf0-c41fe5e6e91f" providerId="AD" clId="Web-{CFB18C52-2DF1-E292-5363-974E487A94DF}" dt="2025-11-07T13:54:10.136" v="19" actId="20577"/>
          <ac:spMkLst>
            <pc:docMk/>
            <pc:sldMk cId="4096164561" sldId="262"/>
            <ac:spMk id="2" creationId="{78F7B6F1-93D6-3A44-3EF5-8A326656F8C8}"/>
          </ac:spMkLst>
        </pc:spChg>
      </pc:sldChg>
      <pc:sldChg chg="modSp">
        <pc:chgData name="Omar CHOKAYRI" userId="S::22379@ecam.be::3ae7a113-d193-4a2b-9bf0-c41fe5e6e91f" providerId="AD" clId="Web-{CFB18C52-2DF1-E292-5363-974E487A94DF}" dt="2025-11-07T13:54:43.465" v="31" actId="20577"/>
        <pc:sldMkLst>
          <pc:docMk/>
          <pc:sldMk cId="1125114659" sldId="270"/>
        </pc:sldMkLst>
        <pc:graphicFrameChg chg="modGraphic">
          <ac:chgData name="Omar CHOKAYRI" userId="S::22379@ecam.be::3ae7a113-d193-4a2b-9bf0-c41fe5e6e91f" providerId="AD" clId="Web-{CFB18C52-2DF1-E292-5363-974E487A94DF}" dt="2025-11-07T13:54:43.465" v="31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  <pc:sldChg chg="modSp">
        <pc:chgData name="Omar CHOKAYRI" userId="S::22379@ecam.be::3ae7a113-d193-4a2b-9bf0-c41fe5e6e91f" providerId="AD" clId="Web-{CFB18C52-2DF1-E292-5363-974E487A94DF}" dt="2025-11-07T15:04:49.697" v="33"/>
        <pc:sldMkLst>
          <pc:docMk/>
          <pc:sldMk cId="3180125565" sldId="274"/>
        </pc:sldMkLst>
        <pc:graphicFrameChg chg="modGraphic">
          <ac:chgData name="Omar CHOKAYRI" userId="S::22379@ecam.be::3ae7a113-d193-4a2b-9bf0-c41fe5e6e91f" providerId="AD" clId="Web-{CFB18C52-2DF1-E292-5363-974E487A94DF}" dt="2025-11-07T15:04:49.697" v="33"/>
          <ac:graphicFrameMkLst>
            <pc:docMk/>
            <pc:sldMk cId="3180125565" sldId="274"/>
            <ac:graphicFrameMk id="6" creationId="{90F15E79-EDA9-2C84-BC15-919391D00266}"/>
          </ac:graphicFrameMkLst>
        </pc:graphicFrameChg>
      </pc:sldChg>
    </pc:docChg>
  </pc:docChgLst>
  <pc:docChgLst>
    <pc:chgData name="Bruno Masureel" userId="S::23375@ecam.be::1f10aac5-1c82-4c4d-8c8f-39b700c4622b" providerId="AD" clId="Web-{455E6A7D-AA95-1629-13F1-24D4226FC57A}"/>
    <pc:docChg chg="modSld">
      <pc:chgData name="Bruno Masureel" userId="S::23375@ecam.be::1f10aac5-1c82-4c4d-8c8f-39b700c4622b" providerId="AD" clId="Web-{455E6A7D-AA95-1629-13F1-24D4226FC57A}" dt="2025-11-07T13:38:21.860" v="10"/>
      <pc:docMkLst>
        <pc:docMk/>
      </pc:docMkLst>
      <pc:sldChg chg="addSp delSp modSp">
        <pc:chgData name="Bruno Masureel" userId="S::23375@ecam.be::1f10aac5-1c82-4c4d-8c8f-39b700c4622b" providerId="AD" clId="Web-{455E6A7D-AA95-1629-13F1-24D4226FC57A}" dt="2025-11-07T13:38:21.860" v="10"/>
        <pc:sldMkLst>
          <pc:docMk/>
          <pc:sldMk cId="4212775655" sldId="272"/>
        </pc:sldMkLst>
        <pc:spChg chg="mod">
          <ac:chgData name="Bruno Masureel" userId="S::23375@ecam.be::1f10aac5-1c82-4c4d-8c8f-39b700c4622b" providerId="AD" clId="Web-{455E6A7D-AA95-1629-13F1-24D4226FC57A}" dt="2025-11-07T13:29:35.089" v="3" actId="20577"/>
          <ac:spMkLst>
            <pc:docMk/>
            <pc:sldMk cId="4212775655" sldId="272"/>
            <ac:spMk id="2" creationId="{F7A3DF29-E61B-122E-37A2-A1485C249A9C}"/>
          </ac:spMkLst>
        </pc:spChg>
        <pc:spChg chg="del mod">
          <ac:chgData name="Bruno Masureel" userId="S::23375@ecam.be::1f10aac5-1c82-4c4d-8c8f-39b700c4622b" providerId="AD" clId="Web-{455E6A7D-AA95-1629-13F1-24D4226FC57A}" dt="2025-11-07T13:38:04.735" v="8"/>
          <ac:spMkLst>
            <pc:docMk/>
            <pc:sldMk cId="4212775655" sldId="272"/>
            <ac:spMk id="3" creationId="{86509F58-1AF2-3A70-FFC1-04253AD8B4CC}"/>
          </ac:spMkLst>
        </pc:spChg>
        <pc:graphicFrameChg chg="add del">
          <ac:chgData name="Bruno Masureel" userId="S::23375@ecam.be::1f10aac5-1c82-4c4d-8c8f-39b700c4622b" providerId="AD" clId="Web-{455E6A7D-AA95-1629-13F1-24D4226FC57A}" dt="2025-11-07T13:38:21.860" v="10"/>
          <ac:graphicFrameMkLst>
            <pc:docMk/>
            <pc:sldMk cId="4212775655" sldId="272"/>
            <ac:graphicFrameMk id="5" creationId="{0F40A172-9AA4-7CDE-6CD7-16149FC711C5}"/>
          </ac:graphicFrameMkLst>
        </pc:graphicFrameChg>
      </pc:sldChg>
    </pc:docChg>
  </pc:docChgLst>
  <pc:docChgLst>
    <pc:chgData name="Omar CHOKAYRI" userId="S::22379@ecam.be::3ae7a113-d193-4a2b-9bf0-c41fe5e6e91f" providerId="AD" clId="Web-{8CDA562B-AED3-3BB0-3955-9729ED23B7FD}"/>
    <pc:docChg chg="modSld">
      <pc:chgData name="Omar CHOKAYRI" userId="S::22379@ecam.be::3ae7a113-d193-4a2b-9bf0-c41fe5e6e91f" providerId="AD" clId="Web-{8CDA562B-AED3-3BB0-3955-9729ED23B7FD}" dt="2025-11-06T21:37:50.910" v="400" actId="20577"/>
      <pc:docMkLst>
        <pc:docMk/>
      </pc:docMkLst>
      <pc:sldChg chg="modSp">
        <pc:chgData name="Omar CHOKAYRI" userId="S::22379@ecam.be::3ae7a113-d193-4a2b-9bf0-c41fe5e6e91f" providerId="AD" clId="Web-{8CDA562B-AED3-3BB0-3955-9729ED23B7FD}" dt="2025-11-06T21:34:22.332" v="237" actId="20577"/>
        <pc:sldMkLst>
          <pc:docMk/>
          <pc:sldMk cId="3256456836" sldId="260"/>
        </pc:sldMkLst>
        <pc:spChg chg="mod">
          <ac:chgData name="Omar CHOKAYRI" userId="S::22379@ecam.be::3ae7a113-d193-4a2b-9bf0-c41fe5e6e91f" providerId="AD" clId="Web-{8CDA562B-AED3-3BB0-3955-9729ED23B7FD}" dt="2025-11-06T21:34:22.332" v="237" actId="20577"/>
          <ac:spMkLst>
            <pc:docMk/>
            <pc:sldMk cId="3256456836" sldId="260"/>
            <ac:spMk id="2" creationId="{55FC12A1-27F1-B88C-7F06-2BC3BF91602D}"/>
          </ac:spMkLst>
        </pc:spChg>
      </pc:sldChg>
      <pc:sldChg chg="addSp delSp modSp">
        <pc:chgData name="Omar CHOKAYRI" userId="S::22379@ecam.be::3ae7a113-d193-4a2b-9bf0-c41fe5e6e91f" providerId="AD" clId="Web-{8CDA562B-AED3-3BB0-3955-9729ED23B7FD}" dt="2025-11-06T21:34:41.381" v="246" actId="20577"/>
        <pc:sldMkLst>
          <pc:docMk/>
          <pc:sldMk cId="2699296066" sldId="261"/>
        </pc:sldMkLst>
        <pc:spChg chg="mod">
          <ac:chgData name="Omar CHOKAYRI" userId="S::22379@ecam.be::3ae7a113-d193-4a2b-9bf0-c41fe5e6e91f" providerId="AD" clId="Web-{8CDA562B-AED3-3BB0-3955-9729ED23B7FD}" dt="2025-11-06T21:34:41.381" v="246" actId="20577"/>
          <ac:spMkLst>
            <pc:docMk/>
            <pc:sldMk cId="2699296066" sldId="261"/>
            <ac:spMk id="2" creationId="{5918FA04-18F2-B321-9363-7CC934F162C0}"/>
          </ac:spMkLst>
        </pc:spChg>
        <pc:spChg chg="add del mod">
          <ac:chgData name="Omar CHOKAYRI" userId="S::22379@ecam.be::3ae7a113-d193-4a2b-9bf0-c41fe5e6e91f" providerId="AD" clId="Web-{8CDA562B-AED3-3BB0-3955-9729ED23B7FD}" dt="2025-11-06T21:04:45.165" v="6"/>
          <ac:spMkLst>
            <pc:docMk/>
            <pc:sldMk cId="2699296066" sldId="261"/>
            <ac:spMk id="4" creationId="{0699EBE8-B799-A4A7-3AEC-2CC2A915730A}"/>
          </ac:spMkLst>
        </pc:spChg>
        <pc:spChg chg="add del mod">
          <ac:chgData name="Omar CHOKAYRI" userId="S::22379@ecam.be::3ae7a113-d193-4a2b-9bf0-c41fe5e6e91f" providerId="AD" clId="Web-{8CDA562B-AED3-3BB0-3955-9729ED23B7FD}" dt="2025-11-06T21:05:25.622" v="11"/>
          <ac:spMkLst>
            <pc:docMk/>
            <pc:sldMk cId="2699296066" sldId="261"/>
            <ac:spMk id="7" creationId="{9EB30E4D-0B84-6E4B-36D4-DC5F405F64AC}"/>
          </ac:spMkLst>
        </pc:spChg>
        <pc:spChg chg="add del mod">
          <ac:chgData name="Omar CHOKAYRI" userId="S::22379@ecam.be::3ae7a113-d193-4a2b-9bf0-c41fe5e6e91f" providerId="AD" clId="Web-{8CDA562B-AED3-3BB0-3955-9729ED23B7FD}" dt="2025-11-06T21:04:52.807" v="9"/>
          <ac:spMkLst>
            <pc:docMk/>
            <pc:sldMk cId="2699296066" sldId="261"/>
            <ac:spMk id="12" creationId="{F696CD26-23A1-7337-D03F-34D92D775D1A}"/>
          </ac:spMkLst>
        </pc:spChg>
        <pc:graphicFrameChg chg="add del mod ord modGraphic">
          <ac:chgData name="Omar CHOKAYRI" userId="S::22379@ecam.be::3ae7a113-d193-4a2b-9bf0-c41fe5e6e91f" providerId="AD" clId="Web-{8CDA562B-AED3-3BB0-3955-9729ED23B7FD}" dt="2025-11-06T21:02:41.719" v="3"/>
          <ac:graphicFrameMkLst>
            <pc:docMk/>
            <pc:sldMk cId="2699296066" sldId="261"/>
            <ac:graphicFrameMk id="6" creationId="{27030924-88F3-C3FE-E725-858F2537B2D4}"/>
          </ac:graphicFrameMkLst>
        </pc:graphicFrameChg>
        <pc:graphicFrameChg chg="add del mod ord modGraphic">
          <ac:chgData name="Omar CHOKAYRI" userId="S::22379@ecam.be::3ae7a113-d193-4a2b-9bf0-c41fe5e6e91f" providerId="AD" clId="Web-{8CDA562B-AED3-3BB0-3955-9729ED23B7FD}" dt="2025-11-06T21:04:43.884" v="5"/>
          <ac:graphicFrameMkLst>
            <pc:docMk/>
            <pc:sldMk cId="2699296066" sldId="261"/>
            <ac:graphicFrameMk id="9" creationId="{3A9A3FBB-F486-388E-A8DF-BC370C8F23BB}"/>
          </ac:graphicFrameMkLst>
        </pc:graphicFrameChg>
        <pc:graphicFrameChg chg="add del">
          <ac:chgData name="Omar CHOKAYRI" userId="S::22379@ecam.be::3ae7a113-d193-4a2b-9bf0-c41fe5e6e91f" providerId="AD" clId="Web-{8CDA562B-AED3-3BB0-3955-9729ED23B7FD}" dt="2025-11-06T21:04:50.181" v="8"/>
          <ac:graphicFrameMkLst>
            <pc:docMk/>
            <pc:sldMk cId="2699296066" sldId="261"/>
            <ac:graphicFrameMk id="14" creationId="{08C6BF23-ACB4-FE46-24A4-8AAD1ECE2313}"/>
          </ac:graphicFrameMkLst>
        </pc:graphicFrameChg>
        <pc:graphicFrameChg chg="add mod ord modGraphic">
          <ac:chgData name="Omar CHOKAYRI" userId="S::22379@ecam.be::3ae7a113-d193-4a2b-9bf0-c41fe5e6e91f" providerId="AD" clId="Web-{8CDA562B-AED3-3BB0-3955-9729ED23B7FD}" dt="2025-11-06T21:30:06.438" v="180"/>
          <ac:graphicFrameMkLst>
            <pc:docMk/>
            <pc:sldMk cId="2699296066" sldId="261"/>
            <ac:graphicFrameMk id="15" creationId="{91296E84-94F3-4944-16A1-9842B840BBE4}"/>
          </ac:graphicFrameMkLst>
        </pc:graphicFrameChg>
      </pc:sldChg>
      <pc:sldChg chg="modSp">
        <pc:chgData name="Omar CHOKAYRI" userId="S::22379@ecam.be::3ae7a113-d193-4a2b-9bf0-c41fe5e6e91f" providerId="AD" clId="Web-{8CDA562B-AED3-3BB0-3955-9729ED23B7FD}" dt="2025-11-06T21:34:47.115" v="249" actId="20577"/>
        <pc:sldMkLst>
          <pc:docMk/>
          <pc:sldMk cId="4096164561" sldId="262"/>
        </pc:sldMkLst>
        <pc:spChg chg="mod">
          <ac:chgData name="Omar CHOKAYRI" userId="S::22379@ecam.be::3ae7a113-d193-4a2b-9bf0-c41fe5e6e91f" providerId="AD" clId="Web-{8CDA562B-AED3-3BB0-3955-9729ED23B7FD}" dt="2025-11-06T21:34:47.115" v="249" actId="20577"/>
          <ac:spMkLst>
            <pc:docMk/>
            <pc:sldMk cId="4096164561" sldId="262"/>
            <ac:spMk id="2" creationId="{78F7B6F1-93D6-3A44-3EF5-8A326656F8C8}"/>
          </ac:spMkLst>
        </pc:spChg>
      </pc:sldChg>
      <pc:sldChg chg="modSp">
        <pc:chgData name="Omar CHOKAYRI" userId="S::22379@ecam.be::3ae7a113-d193-4a2b-9bf0-c41fe5e6e91f" providerId="AD" clId="Web-{8CDA562B-AED3-3BB0-3955-9729ED23B7FD}" dt="2025-11-06T21:34:55.350" v="252" actId="20577"/>
        <pc:sldMkLst>
          <pc:docMk/>
          <pc:sldMk cId="2170164264" sldId="263"/>
        </pc:sldMkLst>
        <pc:spChg chg="mod">
          <ac:chgData name="Omar CHOKAYRI" userId="S::22379@ecam.be::3ae7a113-d193-4a2b-9bf0-c41fe5e6e91f" providerId="AD" clId="Web-{8CDA562B-AED3-3BB0-3955-9729ED23B7FD}" dt="2025-11-06T21:34:55.350" v="252" actId="20577"/>
          <ac:spMkLst>
            <pc:docMk/>
            <pc:sldMk cId="2170164264" sldId="263"/>
            <ac:spMk id="2" creationId="{F5F77CFD-AE11-9820-EDF5-C7D9AE90DAFC}"/>
          </ac:spMkLst>
        </pc:spChg>
      </pc:sldChg>
      <pc:sldChg chg="addSp delSp modSp">
        <pc:chgData name="Omar CHOKAYRI" userId="S::22379@ecam.be::3ae7a113-d193-4a2b-9bf0-c41fe5e6e91f" providerId="AD" clId="Web-{8CDA562B-AED3-3BB0-3955-9729ED23B7FD}" dt="2025-11-06T21:17:43.508" v="40"/>
        <pc:sldMkLst>
          <pc:docMk/>
          <pc:sldMk cId="2638424348" sldId="264"/>
        </pc:sldMkLst>
        <pc:spChg chg="mod">
          <ac:chgData name="Omar CHOKAYRI" userId="S::22379@ecam.be::3ae7a113-d193-4a2b-9bf0-c41fe5e6e91f" providerId="AD" clId="Web-{8CDA562B-AED3-3BB0-3955-9729ED23B7FD}" dt="2025-11-06T21:15:59.484" v="32" actId="14100"/>
          <ac:spMkLst>
            <pc:docMk/>
            <pc:sldMk cId="2638424348" sldId="264"/>
            <ac:spMk id="2" creationId="{23BA18FB-44F0-62CA-40FE-712535F477E9}"/>
          </ac:spMkLst>
        </pc:spChg>
        <pc:spChg chg="add del mod">
          <ac:chgData name="Omar CHOKAYRI" userId="S::22379@ecam.be::3ae7a113-d193-4a2b-9bf0-c41fe5e6e91f" providerId="AD" clId="Web-{8CDA562B-AED3-3BB0-3955-9729ED23B7FD}" dt="2025-11-06T21:11:12.010" v="18"/>
          <ac:spMkLst>
            <pc:docMk/>
            <pc:sldMk cId="2638424348" sldId="264"/>
            <ac:spMk id="26" creationId="{6FE9C68D-2D6E-BA8A-49B6-A52E84654FF4}"/>
          </ac:spMkLst>
        </pc:spChg>
        <pc:spChg chg="add del mod">
          <ac:chgData name="Omar CHOKAYRI" userId="S::22379@ecam.be::3ae7a113-d193-4a2b-9bf0-c41fe5e6e91f" providerId="AD" clId="Web-{8CDA562B-AED3-3BB0-3955-9729ED23B7FD}" dt="2025-11-06T21:13:22.754" v="20"/>
          <ac:spMkLst>
            <pc:docMk/>
            <pc:sldMk cId="2638424348" sldId="264"/>
            <ac:spMk id="32" creationId="{53DD402C-A820-71C5-28D1-8AB11458F6A8}"/>
          </ac:spMkLst>
        </pc:spChg>
        <pc:spChg chg="add del mod">
          <ac:chgData name="Omar CHOKAYRI" userId="S::22379@ecam.be::3ae7a113-d193-4a2b-9bf0-c41fe5e6e91f" providerId="AD" clId="Web-{8CDA562B-AED3-3BB0-3955-9729ED23B7FD}" dt="2025-11-06T21:16:03.891" v="35"/>
          <ac:spMkLst>
            <pc:docMk/>
            <pc:sldMk cId="2638424348" sldId="264"/>
            <ac:spMk id="36" creationId="{FD6C15CD-6D9F-5D02-1B76-94B79DFC930B}"/>
          </ac:spMkLst>
        </pc:spChg>
        <pc:graphicFrameChg chg="del modGraphic">
          <ac:chgData name="Omar CHOKAYRI" userId="S::22379@ecam.be::3ae7a113-d193-4a2b-9bf0-c41fe5e6e91f" providerId="AD" clId="Web-{8CDA562B-AED3-3BB0-3955-9729ED23B7FD}" dt="2025-11-06T21:10:24.834" v="15"/>
          <ac:graphicFrameMkLst>
            <pc:docMk/>
            <pc:sldMk cId="2638424348" sldId="264"/>
            <ac:graphicFrameMk id="6" creationId="{C7052CCD-A747-2E66-AE1F-7B016B90CB9C}"/>
          </ac:graphicFrameMkLst>
        </pc:graphicFrameChg>
        <pc:graphicFrameChg chg="add del mod ord modGraphic">
          <ac:chgData name="Omar CHOKAYRI" userId="S::22379@ecam.be::3ae7a113-d193-4a2b-9bf0-c41fe5e6e91f" providerId="AD" clId="Web-{8CDA562B-AED3-3BB0-3955-9729ED23B7FD}" dt="2025-11-06T21:10:42.601" v="17"/>
          <ac:graphicFrameMkLst>
            <pc:docMk/>
            <pc:sldMk cId="2638424348" sldId="264"/>
            <ac:graphicFrameMk id="28" creationId="{A4C0FEB6-206B-1046-1925-16E5D6D231A9}"/>
          </ac:graphicFrameMkLst>
        </pc:graphicFrameChg>
        <pc:graphicFrameChg chg="add del mod ord modGraphic">
          <ac:chgData name="Omar CHOKAYRI" userId="S::22379@ecam.be::3ae7a113-d193-4a2b-9bf0-c41fe5e6e91f" providerId="AD" clId="Web-{8CDA562B-AED3-3BB0-3955-9729ED23B7FD}" dt="2025-11-06T21:13:19.535" v="19"/>
          <ac:graphicFrameMkLst>
            <pc:docMk/>
            <pc:sldMk cId="2638424348" sldId="264"/>
            <ac:graphicFrameMk id="30" creationId="{2D1D56DB-97CD-2B23-795F-A03D21A1BC8E}"/>
          </ac:graphicFrameMkLst>
        </pc:graphicFrameChg>
        <pc:graphicFrameChg chg="add del mod ord modGraphic">
          <ac:chgData name="Omar CHOKAYRI" userId="S::22379@ecam.be::3ae7a113-d193-4a2b-9bf0-c41fe5e6e91f" providerId="AD" clId="Web-{8CDA562B-AED3-3BB0-3955-9729ED23B7FD}" dt="2025-11-06T21:17:43.508" v="40"/>
          <ac:graphicFrameMkLst>
            <pc:docMk/>
            <pc:sldMk cId="2638424348" sldId="264"/>
            <ac:graphicFrameMk id="34" creationId="{D6C5B09E-8A45-5EEF-45D9-5CD1936716C4}"/>
          </ac:graphicFrameMkLst>
        </pc:graphicFrameChg>
        <pc:graphicFrameChg chg="add del mod ord modGraphic">
          <ac:chgData name="Omar CHOKAYRI" userId="S::22379@ecam.be::3ae7a113-d193-4a2b-9bf0-c41fe5e6e91f" providerId="AD" clId="Web-{8CDA562B-AED3-3BB0-3955-9729ED23B7FD}" dt="2025-11-06T21:16:01.875" v="34"/>
          <ac:graphicFrameMkLst>
            <pc:docMk/>
            <pc:sldMk cId="2638424348" sldId="264"/>
            <ac:graphicFrameMk id="38" creationId="{76BB1007-575F-6C74-A421-661E0090E027}"/>
          </ac:graphicFrameMkLst>
        </pc:graphicFrameChg>
      </pc:sldChg>
      <pc:sldChg chg="modSp">
        <pc:chgData name="Omar CHOKAYRI" userId="S::22379@ecam.be::3ae7a113-d193-4a2b-9bf0-c41fe5e6e91f" providerId="AD" clId="Web-{8CDA562B-AED3-3BB0-3955-9729ED23B7FD}" dt="2025-11-06T21:37:20.142" v="365" actId="20577"/>
        <pc:sldMkLst>
          <pc:docMk/>
          <pc:sldMk cId="3207132863" sldId="268"/>
        </pc:sldMkLst>
        <pc:spChg chg="mod">
          <ac:chgData name="Omar CHOKAYRI" userId="S::22379@ecam.be::3ae7a113-d193-4a2b-9bf0-c41fe5e6e91f" providerId="AD" clId="Web-{8CDA562B-AED3-3BB0-3955-9729ED23B7FD}" dt="2025-11-06T21:37:20.142" v="365" actId="20577"/>
          <ac:spMkLst>
            <pc:docMk/>
            <pc:sldMk cId="3207132863" sldId="268"/>
            <ac:spMk id="2" creationId="{23CF3D0F-5A1F-2A98-1A12-694C1C10DEAB}"/>
          </ac:spMkLst>
        </pc:spChg>
      </pc:sldChg>
      <pc:sldChg chg="modSp">
        <pc:chgData name="Omar CHOKAYRI" userId="S::22379@ecam.be::3ae7a113-d193-4a2b-9bf0-c41fe5e6e91f" providerId="AD" clId="Web-{8CDA562B-AED3-3BB0-3955-9729ED23B7FD}" dt="2025-11-06T21:37:50.910" v="400" actId="20577"/>
        <pc:sldMkLst>
          <pc:docMk/>
          <pc:sldMk cId="1125114659" sldId="270"/>
        </pc:sldMkLst>
        <pc:graphicFrameChg chg="modGraphic">
          <ac:chgData name="Omar CHOKAYRI" userId="S::22379@ecam.be::3ae7a113-d193-4a2b-9bf0-c41fe5e6e91f" providerId="AD" clId="Web-{8CDA562B-AED3-3BB0-3955-9729ED23B7FD}" dt="2025-11-06T21:37:50.910" v="400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  <pc:sldChg chg="modSp">
        <pc:chgData name="Omar CHOKAYRI" userId="S::22379@ecam.be::3ae7a113-d193-4a2b-9bf0-c41fe5e6e91f" providerId="AD" clId="Web-{8CDA562B-AED3-3BB0-3955-9729ED23B7FD}" dt="2025-11-06T21:37:26.471" v="369" actId="20577"/>
        <pc:sldMkLst>
          <pc:docMk/>
          <pc:sldMk cId="128406947" sldId="271"/>
        </pc:sldMkLst>
        <pc:spChg chg="mod">
          <ac:chgData name="Omar CHOKAYRI" userId="S::22379@ecam.be::3ae7a113-d193-4a2b-9bf0-c41fe5e6e91f" providerId="AD" clId="Web-{8CDA562B-AED3-3BB0-3955-9729ED23B7FD}" dt="2025-11-06T21:37:26.471" v="369" actId="20577"/>
          <ac:spMkLst>
            <pc:docMk/>
            <pc:sldMk cId="128406947" sldId="271"/>
            <ac:spMk id="2" creationId="{67B3C887-D8C9-690D-D0F9-035238710B90}"/>
          </ac:spMkLst>
        </pc:spChg>
      </pc:sldChg>
      <pc:sldChg chg="modSp">
        <pc:chgData name="Omar CHOKAYRI" userId="S::22379@ecam.be::3ae7a113-d193-4a2b-9bf0-c41fe5e6e91f" providerId="AD" clId="Web-{8CDA562B-AED3-3BB0-3955-9729ED23B7FD}" dt="2025-11-06T21:34:26.629" v="240" actId="20577"/>
        <pc:sldMkLst>
          <pc:docMk/>
          <pc:sldMk cId="4212775655" sldId="272"/>
        </pc:sldMkLst>
        <pc:spChg chg="mod">
          <ac:chgData name="Omar CHOKAYRI" userId="S::22379@ecam.be::3ae7a113-d193-4a2b-9bf0-c41fe5e6e91f" providerId="AD" clId="Web-{8CDA562B-AED3-3BB0-3955-9729ED23B7FD}" dt="2025-11-06T21:34:26.629" v="240" actId="20577"/>
          <ac:spMkLst>
            <pc:docMk/>
            <pc:sldMk cId="4212775655" sldId="272"/>
            <ac:spMk id="2" creationId="{F7A3DF29-E61B-122E-37A2-A1485C249A9C}"/>
          </ac:spMkLst>
        </pc:spChg>
      </pc:sldChg>
      <pc:sldChg chg="modSp">
        <pc:chgData name="Omar CHOKAYRI" userId="S::22379@ecam.be::3ae7a113-d193-4a2b-9bf0-c41fe5e6e91f" providerId="AD" clId="Web-{8CDA562B-AED3-3BB0-3955-9729ED23B7FD}" dt="2025-11-06T21:34:33.286" v="243" actId="20577"/>
        <pc:sldMkLst>
          <pc:docMk/>
          <pc:sldMk cId="256715312" sldId="273"/>
        </pc:sldMkLst>
        <pc:spChg chg="mod">
          <ac:chgData name="Omar CHOKAYRI" userId="S::22379@ecam.be::3ae7a113-d193-4a2b-9bf0-c41fe5e6e91f" providerId="AD" clId="Web-{8CDA562B-AED3-3BB0-3955-9729ED23B7FD}" dt="2025-11-06T21:34:33.286" v="243" actId="20577"/>
          <ac:spMkLst>
            <pc:docMk/>
            <pc:sldMk cId="256715312" sldId="273"/>
            <ac:spMk id="2" creationId="{5162D92D-FDA8-28D0-2635-BD668FC3036A}"/>
          </ac:spMkLst>
        </pc:spChg>
      </pc:sldChg>
      <pc:sldChg chg="addSp delSp modSp">
        <pc:chgData name="Omar CHOKAYRI" userId="S::22379@ecam.be::3ae7a113-d193-4a2b-9bf0-c41fe5e6e91f" providerId="AD" clId="Web-{8CDA562B-AED3-3BB0-3955-9729ED23B7FD}" dt="2025-11-06T21:35:50.511" v="325" actId="20577"/>
        <pc:sldMkLst>
          <pc:docMk/>
          <pc:sldMk cId="3180125565" sldId="274"/>
        </pc:sldMkLst>
        <pc:spChg chg="mod">
          <ac:chgData name="Omar CHOKAYRI" userId="S::22379@ecam.be::3ae7a113-d193-4a2b-9bf0-c41fe5e6e91f" providerId="AD" clId="Web-{8CDA562B-AED3-3BB0-3955-9729ED23B7FD}" dt="2025-11-06T21:35:50.511" v="325" actId="20577"/>
          <ac:spMkLst>
            <pc:docMk/>
            <pc:sldMk cId="3180125565" sldId="274"/>
            <ac:spMk id="2" creationId="{27A6CAF6-7C90-8A13-27F1-4063FAA10E76}"/>
          </ac:spMkLst>
        </pc:spChg>
        <pc:spChg chg="del">
          <ac:chgData name="Omar CHOKAYRI" userId="S::22379@ecam.be::3ae7a113-d193-4a2b-9bf0-c41fe5e6e91f" providerId="AD" clId="Web-{8CDA562B-AED3-3BB0-3955-9729ED23B7FD}" dt="2025-11-06T21:21:41.932" v="83"/>
          <ac:spMkLst>
            <pc:docMk/>
            <pc:sldMk cId="3180125565" sldId="274"/>
            <ac:spMk id="3" creationId="{8D4B313C-B055-4AAD-85DE-EC2851B64A53}"/>
          </ac:spMkLst>
        </pc:spChg>
        <pc:graphicFrameChg chg="add mod ord modGraphic">
          <ac:chgData name="Omar CHOKAYRI" userId="S::22379@ecam.be::3ae7a113-d193-4a2b-9bf0-c41fe5e6e91f" providerId="AD" clId="Web-{8CDA562B-AED3-3BB0-3955-9729ED23B7FD}" dt="2025-11-06T21:22:15.309" v="92" actId="1076"/>
          <ac:graphicFrameMkLst>
            <pc:docMk/>
            <pc:sldMk cId="3180125565" sldId="274"/>
            <ac:graphicFrameMk id="6" creationId="{90F15E79-EDA9-2C84-BC15-919391D00266}"/>
          </ac:graphicFrameMkLst>
        </pc:graphicFrameChg>
      </pc:sldChg>
      <pc:sldChg chg="modSp">
        <pc:chgData name="Omar CHOKAYRI" userId="S::22379@ecam.be::3ae7a113-d193-4a2b-9bf0-c41fe5e6e91f" providerId="AD" clId="Web-{8CDA562B-AED3-3BB0-3955-9729ED23B7FD}" dt="2025-11-06T21:37:06.766" v="359" actId="20577"/>
        <pc:sldMkLst>
          <pc:docMk/>
          <pc:sldMk cId="3352368002" sldId="275"/>
        </pc:sldMkLst>
        <pc:spChg chg="mod">
          <ac:chgData name="Omar CHOKAYRI" userId="S::22379@ecam.be::3ae7a113-d193-4a2b-9bf0-c41fe5e6e91f" providerId="AD" clId="Web-{8CDA562B-AED3-3BB0-3955-9729ED23B7FD}" dt="2025-11-06T21:37:06.766" v="359" actId="20577"/>
          <ac:spMkLst>
            <pc:docMk/>
            <pc:sldMk cId="3352368002" sldId="275"/>
            <ac:spMk id="2" creationId="{A3C45ADA-260D-A3F6-CC0B-23445C861FBA}"/>
          </ac:spMkLst>
        </pc:spChg>
      </pc:sldChg>
      <pc:sldChg chg="modSp">
        <pc:chgData name="Omar CHOKAYRI" userId="S::22379@ecam.be::3ae7a113-d193-4a2b-9bf0-c41fe5e6e91f" providerId="AD" clId="Web-{8CDA562B-AED3-3BB0-3955-9729ED23B7FD}" dt="2025-11-06T21:37:11.642" v="361" actId="20577"/>
        <pc:sldMkLst>
          <pc:docMk/>
          <pc:sldMk cId="3885763489" sldId="276"/>
        </pc:sldMkLst>
        <pc:spChg chg="mod">
          <ac:chgData name="Omar CHOKAYRI" userId="S::22379@ecam.be::3ae7a113-d193-4a2b-9bf0-c41fe5e6e91f" providerId="AD" clId="Web-{8CDA562B-AED3-3BB0-3955-9729ED23B7FD}" dt="2025-11-06T21:37:11.642" v="361" actId="20577"/>
          <ac:spMkLst>
            <pc:docMk/>
            <pc:sldMk cId="3885763489" sldId="276"/>
            <ac:spMk id="2" creationId="{765E2DDF-681E-CB80-D0A6-03E2B37BE657}"/>
          </ac:spMkLst>
        </pc:spChg>
      </pc:sldChg>
    </pc:docChg>
  </pc:docChgLst>
  <pc:docChgLst>
    <pc:chgData name="Bruno Masureel" userId="S::23375@ecam.be::1f10aac5-1c82-4c4d-8c8f-39b700c4622b" providerId="AD" clId="Web-{DB77BA9D-8C1F-1642-537B-C35C97DA802E}"/>
    <pc:docChg chg="modSld">
      <pc:chgData name="Bruno Masureel" userId="S::23375@ecam.be::1f10aac5-1c82-4c4d-8c8f-39b700c4622b" providerId="AD" clId="Web-{DB77BA9D-8C1F-1642-537B-C35C97DA802E}" dt="2025-11-07T13:43:40.267" v="2"/>
      <pc:docMkLst>
        <pc:docMk/>
      </pc:docMkLst>
      <pc:sldChg chg="addSp delSp modSp">
        <pc:chgData name="Bruno Masureel" userId="S::23375@ecam.be::1f10aac5-1c82-4c4d-8c8f-39b700c4622b" providerId="AD" clId="Web-{DB77BA9D-8C1F-1642-537B-C35C97DA802E}" dt="2025-11-07T13:43:40.267" v="2"/>
        <pc:sldMkLst>
          <pc:docMk/>
          <pc:sldMk cId="3092869675" sldId="277"/>
        </pc:sldMkLst>
        <pc:spChg chg="add del mod">
          <ac:chgData name="Bruno Masureel" userId="S::23375@ecam.be::1f10aac5-1c82-4c4d-8c8f-39b700c4622b" providerId="AD" clId="Web-{DB77BA9D-8C1F-1642-537B-C35C97DA802E}" dt="2025-11-07T13:43:40.267" v="2"/>
          <ac:spMkLst>
            <pc:docMk/>
            <pc:sldMk cId="3092869675" sldId="277"/>
            <ac:spMk id="7" creationId="{BB1E69E2-BEC1-3E8E-E356-6C5BF46DAEDC}"/>
          </ac:spMkLst>
        </pc:spChg>
        <pc:graphicFrameChg chg="del modGraphic">
          <ac:chgData name="Bruno Masureel" userId="S::23375@ecam.be::1f10aac5-1c82-4c4d-8c8f-39b700c4622b" providerId="AD" clId="Web-{DB77BA9D-8C1F-1642-537B-C35C97DA802E}" dt="2025-11-07T13:43:30.142" v="1"/>
          <ac:graphicFrameMkLst>
            <pc:docMk/>
            <pc:sldMk cId="3092869675" sldId="277"/>
            <ac:graphicFrameMk id="5" creationId="{4C9FA269-D629-D7D3-E4F7-41E96CE6A73C}"/>
          </ac:graphicFrameMkLst>
        </pc:graphicFrameChg>
      </pc:sldChg>
    </pc:docChg>
  </pc:docChgLst>
  <pc:docChgLst>
    <pc:chgData name="Issakha Yaya Libis" userId="S::21252@ecam.be::d5dc3b7b-ec32-4a41-b0e0-6203d36b9963" providerId="AD" clId="Web-{EDD19B82-1360-FA44-3F15-E337F1DA1AB6}"/>
    <pc:docChg chg="modSld">
      <pc:chgData name="Issakha Yaya Libis" userId="S::21252@ecam.be::d5dc3b7b-ec32-4a41-b0e0-6203d36b9963" providerId="AD" clId="Web-{EDD19B82-1360-FA44-3F15-E337F1DA1AB6}" dt="2025-11-06T16:59:20.626" v="103" actId="20577"/>
      <pc:docMkLst>
        <pc:docMk/>
      </pc:docMkLst>
      <pc:sldChg chg="modSp">
        <pc:chgData name="Issakha Yaya Libis" userId="S::21252@ecam.be::d5dc3b7b-ec32-4a41-b0e0-6203d36b9963" providerId="AD" clId="Web-{EDD19B82-1360-FA44-3F15-E337F1DA1AB6}" dt="2025-11-06T16:59:20.626" v="103" actId="20577"/>
        <pc:sldMkLst>
          <pc:docMk/>
          <pc:sldMk cId="1125114659" sldId="270"/>
        </pc:sldMkLst>
        <pc:graphicFrameChg chg="modGraphic">
          <ac:chgData name="Issakha Yaya Libis" userId="S::21252@ecam.be::d5dc3b7b-ec32-4a41-b0e0-6203d36b9963" providerId="AD" clId="Web-{EDD19B82-1360-FA44-3F15-E337F1DA1AB6}" dt="2025-11-06T16:59:20.626" v="103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</pc:docChg>
  </pc:docChgLst>
  <pc:docChgLst>
    <pc:chgData name="Issakha Yaya Libis" userId="d5dc3b7b-ec32-4a41-b0e0-6203d36b9963" providerId="ADAL" clId="{BB465F4F-DD3A-4E69-8D43-28AB23A8FA7B}"/>
    <pc:docChg chg="undo custSel addSld delSld modSld">
      <pc:chgData name="Issakha Yaya Libis" userId="d5dc3b7b-ec32-4a41-b0e0-6203d36b9963" providerId="ADAL" clId="{BB465F4F-DD3A-4E69-8D43-28AB23A8FA7B}" dt="2025-11-07T13:43:49.027" v="590" actId="3680"/>
      <pc:docMkLst>
        <pc:docMk/>
      </pc:docMkLst>
      <pc:sldChg chg="addSp delSp modSp mod">
        <pc:chgData name="Issakha Yaya Libis" userId="d5dc3b7b-ec32-4a41-b0e0-6203d36b9963" providerId="ADAL" clId="{BB465F4F-DD3A-4E69-8D43-28AB23A8FA7B}" dt="2025-11-06T16:28:46.851" v="571" actId="20577"/>
        <pc:sldMkLst>
          <pc:docMk/>
          <pc:sldMk cId="4043737824" sldId="257"/>
        </pc:sldMkLst>
        <pc:spChg chg="mod">
          <ac:chgData name="Issakha Yaya Libis" userId="d5dc3b7b-ec32-4a41-b0e0-6203d36b9963" providerId="ADAL" clId="{BB465F4F-DD3A-4E69-8D43-28AB23A8FA7B}" dt="2025-11-06T16:28:46.851" v="571" actId="20577"/>
          <ac:spMkLst>
            <pc:docMk/>
            <pc:sldMk cId="4043737824" sldId="257"/>
            <ac:spMk id="3" creationId="{A8E9CFF2-3777-4FF4-A759-8491175B0B7C}"/>
          </ac:spMkLst>
        </pc:spChg>
        <pc:picChg chg="mod ord">
          <ac:chgData name="Issakha Yaya Libis" userId="d5dc3b7b-ec32-4a41-b0e0-6203d36b9963" providerId="ADAL" clId="{BB465F4F-DD3A-4E69-8D43-28AB23A8FA7B}" dt="2025-11-05T18:47:06.480" v="560" actId="26606"/>
          <ac:picMkLst>
            <pc:docMk/>
            <pc:sldMk cId="4043737824" sldId="257"/>
            <ac:picMk id="5" creationId="{282CF6DD-7FE8-4063-9551-1B7BBCE92ABE}"/>
          </ac:picMkLst>
        </pc:picChg>
      </pc:sldChg>
      <pc:sldChg chg="addSp delSp modSp mod">
        <pc:chgData name="Issakha Yaya Libis" userId="d5dc3b7b-ec32-4a41-b0e0-6203d36b9963" providerId="ADAL" clId="{BB465F4F-DD3A-4E69-8D43-28AB23A8FA7B}" dt="2025-11-05T18:48:06.817" v="566" actId="313"/>
        <pc:sldMkLst>
          <pc:docMk/>
          <pc:sldMk cId="3256456836" sldId="260"/>
        </pc:sldMkLst>
        <pc:spChg chg="mod">
          <ac:chgData name="Issakha Yaya Libis" userId="d5dc3b7b-ec32-4a41-b0e0-6203d36b9963" providerId="ADAL" clId="{BB465F4F-DD3A-4E69-8D43-28AB23A8FA7B}" dt="2025-11-05T18:48:06.817" v="566" actId="313"/>
          <ac:spMkLst>
            <pc:docMk/>
            <pc:sldMk cId="3256456836" sldId="260"/>
            <ac:spMk id="2" creationId="{55FC12A1-27F1-B88C-7F06-2BC3BF91602D}"/>
          </ac:spMkLst>
        </pc:spChg>
      </pc:sldChg>
      <pc:sldChg chg="addSp delSp modSp mod">
        <pc:chgData name="Issakha Yaya Libis" userId="d5dc3b7b-ec32-4a41-b0e0-6203d36b9963" providerId="ADAL" clId="{BB465F4F-DD3A-4E69-8D43-28AB23A8FA7B}" dt="2025-11-05T18:44:41.886" v="546" actId="478"/>
        <pc:sldMkLst>
          <pc:docMk/>
          <pc:sldMk cId="2699296066" sldId="261"/>
        </pc:sldMkLst>
      </pc:sldChg>
      <pc:sldChg chg="delSp mod">
        <pc:chgData name="Issakha Yaya Libis" userId="d5dc3b7b-ec32-4a41-b0e0-6203d36b9963" providerId="ADAL" clId="{BB465F4F-DD3A-4E69-8D43-28AB23A8FA7B}" dt="2025-11-05T18:42:53.305" v="525" actId="478"/>
        <pc:sldMkLst>
          <pc:docMk/>
          <pc:sldMk cId="4096164561" sldId="262"/>
        </pc:sldMkLst>
      </pc:sldChg>
      <pc:sldChg chg="addSp delSp modSp mod">
        <pc:chgData name="Issakha Yaya Libis" userId="d5dc3b7b-ec32-4a41-b0e0-6203d36b9963" providerId="ADAL" clId="{BB465F4F-DD3A-4E69-8D43-28AB23A8FA7B}" dt="2025-11-05T18:43:09.002" v="528" actId="12084"/>
        <pc:sldMkLst>
          <pc:docMk/>
          <pc:sldMk cId="2170164264" sldId="263"/>
        </pc:sldMkLst>
        <pc:graphicFrameChg chg="add mod">
          <ac:chgData name="Issakha Yaya Libis" userId="d5dc3b7b-ec32-4a41-b0e0-6203d36b9963" providerId="ADAL" clId="{BB465F4F-DD3A-4E69-8D43-28AB23A8FA7B}" dt="2025-11-05T18:43:09.002" v="528" actId="12084"/>
          <ac:graphicFrameMkLst>
            <pc:docMk/>
            <pc:sldMk cId="2170164264" sldId="263"/>
            <ac:graphicFrameMk id="5" creationId="{D2999C66-0901-A2DF-C941-808B46C5ADB2}"/>
          </ac:graphicFrameMkLst>
        </pc:graphicFrameChg>
      </pc:sldChg>
      <pc:sldChg chg="addSp delSp modSp mod modClrScheme chgLayout">
        <pc:chgData name="Issakha Yaya Libis" userId="d5dc3b7b-ec32-4a41-b0e0-6203d36b9963" providerId="ADAL" clId="{BB465F4F-DD3A-4E69-8D43-28AB23A8FA7B}" dt="2025-11-05T18:43:39.387" v="536" actId="12084"/>
        <pc:sldMkLst>
          <pc:docMk/>
          <pc:sldMk cId="2638424348" sldId="264"/>
        </pc:sldMkLst>
        <pc:spChg chg="mod">
          <ac:chgData name="Issakha Yaya Libis" userId="d5dc3b7b-ec32-4a41-b0e0-6203d36b9963" providerId="ADAL" clId="{BB465F4F-DD3A-4E69-8D43-28AB23A8FA7B}" dt="2025-11-05T18:36:46.566" v="298" actId="26606"/>
          <ac:spMkLst>
            <pc:docMk/>
            <pc:sldMk cId="2638424348" sldId="264"/>
            <ac:spMk id="2" creationId="{23BA18FB-44F0-62CA-40FE-712535F477E9}"/>
          </ac:spMkLst>
        </pc:spChg>
      </pc:sldChg>
      <pc:sldChg chg="addSp delSp modSp mod">
        <pc:chgData name="Issakha Yaya Libis" userId="d5dc3b7b-ec32-4a41-b0e0-6203d36b9963" providerId="ADAL" clId="{BB465F4F-DD3A-4E69-8D43-28AB23A8FA7B}" dt="2025-11-05T18:40:04.383" v="487" actId="478"/>
        <pc:sldMkLst>
          <pc:docMk/>
          <pc:sldMk cId="3383345983" sldId="265"/>
        </pc:sldMkLst>
        <pc:spChg chg="mod">
          <ac:chgData name="Issakha Yaya Libis" userId="d5dc3b7b-ec32-4a41-b0e0-6203d36b9963" providerId="ADAL" clId="{BB465F4F-DD3A-4E69-8D43-28AB23A8FA7B}" dt="2025-11-05T18:39:59.246" v="486" actId="26606"/>
          <ac:spMkLst>
            <pc:docMk/>
            <pc:sldMk cId="3383345983" sldId="265"/>
            <ac:spMk id="2" creationId="{44D66CE9-0279-F2D6-FC51-CF8246B9F243}"/>
          </ac:spMkLst>
        </pc:spChg>
        <pc:graphicFrameChg chg="add mod modGraphic">
          <ac:chgData name="Issakha Yaya Libis" userId="d5dc3b7b-ec32-4a41-b0e0-6203d36b9963" providerId="ADAL" clId="{BB465F4F-DD3A-4E69-8D43-28AB23A8FA7B}" dt="2025-11-05T18:39:59.246" v="486" actId="26606"/>
          <ac:graphicFrameMkLst>
            <pc:docMk/>
            <pc:sldMk cId="3383345983" sldId="265"/>
            <ac:graphicFrameMk id="12" creationId="{19286C97-59CD-780E-F91B-71208BDF5691}"/>
          </ac:graphicFrameMkLst>
        </pc:graphicFrameChg>
      </pc:sldChg>
      <pc:sldChg chg="addSp delSp modSp mod">
        <pc:chgData name="Issakha Yaya Libis" userId="d5dc3b7b-ec32-4a41-b0e0-6203d36b9963" providerId="ADAL" clId="{BB465F4F-DD3A-4E69-8D43-28AB23A8FA7B}" dt="2025-11-05T18:48:35.499" v="567"/>
        <pc:sldMkLst>
          <pc:docMk/>
          <pc:sldMk cId="3207132863" sldId="268"/>
        </pc:sldMkLst>
        <pc:spChg chg="mod">
          <ac:chgData name="Issakha Yaya Libis" userId="d5dc3b7b-ec32-4a41-b0e0-6203d36b9963" providerId="ADAL" clId="{BB465F4F-DD3A-4E69-8D43-28AB23A8FA7B}" dt="2025-11-05T18:35:31.243" v="286" actId="26606"/>
          <ac:spMkLst>
            <pc:docMk/>
            <pc:sldMk cId="3207132863" sldId="268"/>
            <ac:spMk id="2" creationId="{23CF3D0F-5A1F-2A98-1A12-694C1C10DEAB}"/>
          </ac:spMkLst>
        </pc:spChg>
        <pc:graphicFrameChg chg="add mod">
          <ac:chgData name="Issakha Yaya Libis" userId="d5dc3b7b-ec32-4a41-b0e0-6203d36b9963" providerId="ADAL" clId="{BB465F4F-DD3A-4E69-8D43-28AB23A8FA7B}" dt="2025-11-05T18:48:35.499" v="567"/>
          <ac:graphicFrameMkLst>
            <pc:docMk/>
            <pc:sldMk cId="3207132863" sldId="268"/>
            <ac:graphicFrameMk id="6" creationId="{BD1F0B88-6F6F-6B9A-CFB2-111D6DEA63FC}"/>
          </ac:graphicFrameMkLst>
        </pc:graphicFrameChg>
      </pc:sldChg>
      <pc:sldChg chg="addSp delSp modSp mod modClrScheme chgLayout">
        <pc:chgData name="Issakha Yaya Libis" userId="d5dc3b7b-ec32-4a41-b0e0-6203d36b9963" providerId="ADAL" clId="{BB465F4F-DD3A-4E69-8D43-28AB23A8FA7B}" dt="2025-11-05T18:45:05.125" v="551" actId="478"/>
        <pc:sldMkLst>
          <pc:docMk/>
          <pc:sldMk cId="2251043417" sldId="269"/>
        </pc:sldMkLst>
        <pc:spChg chg="mod">
          <ac:chgData name="Issakha Yaya Libis" userId="d5dc3b7b-ec32-4a41-b0e0-6203d36b9963" providerId="ADAL" clId="{BB465F4F-DD3A-4E69-8D43-28AB23A8FA7B}" dt="2025-11-05T18:34:38.468" v="259" actId="26606"/>
          <ac:spMkLst>
            <pc:docMk/>
            <pc:sldMk cId="2251043417" sldId="269"/>
            <ac:spMk id="2" creationId="{11226765-D786-838C-3D89-3B0CB158D57F}"/>
          </ac:spMkLst>
        </pc:spChg>
        <pc:spChg chg="mod">
          <ac:chgData name="Issakha Yaya Libis" userId="d5dc3b7b-ec32-4a41-b0e0-6203d36b9963" providerId="ADAL" clId="{BB465F4F-DD3A-4E69-8D43-28AB23A8FA7B}" dt="2025-11-05T18:34:38.468" v="259" actId="26606"/>
          <ac:spMkLst>
            <pc:docMk/>
            <pc:sldMk cId="2251043417" sldId="269"/>
            <ac:spMk id="3" creationId="{67086918-F87F-844D-1310-DBD12D8A03F5}"/>
          </ac:spMkLst>
        </pc:spChg>
        <pc:picChg chg="add">
          <ac:chgData name="Issakha Yaya Libis" userId="d5dc3b7b-ec32-4a41-b0e0-6203d36b9963" providerId="ADAL" clId="{BB465F4F-DD3A-4E69-8D43-28AB23A8FA7B}" dt="2025-11-05T18:34:38.468" v="259" actId="26606"/>
          <ac:picMkLst>
            <pc:docMk/>
            <pc:sldMk cId="2251043417" sldId="269"/>
            <ac:picMk id="6" creationId="{7EB60B5F-ECED-10E7-CEDC-8822D537FBE6}"/>
          </ac:picMkLst>
        </pc:picChg>
      </pc:sldChg>
      <pc:sldChg chg="addSp delSp modSp new mod">
        <pc:chgData name="Issakha Yaya Libis" userId="d5dc3b7b-ec32-4a41-b0e0-6203d36b9963" providerId="ADAL" clId="{BB465F4F-DD3A-4E69-8D43-28AB23A8FA7B}" dt="2025-11-05T18:48:01.018" v="565" actId="478"/>
        <pc:sldMkLst>
          <pc:docMk/>
          <pc:sldMk cId="1125114659" sldId="270"/>
        </pc:sldMkLst>
        <pc:spChg chg="mod">
          <ac:chgData name="Issakha Yaya Libis" userId="d5dc3b7b-ec32-4a41-b0e0-6203d36b9963" providerId="ADAL" clId="{BB465F4F-DD3A-4E69-8D43-28AB23A8FA7B}" dt="2025-11-05T18:20:00.931" v="19" actId="20577"/>
          <ac:spMkLst>
            <pc:docMk/>
            <pc:sldMk cId="1125114659" sldId="270"/>
            <ac:spMk id="2" creationId="{F17BA03A-3EA7-9F85-3B6F-9D515AC206F2}"/>
          </ac:spMkLst>
        </pc:spChg>
        <pc:graphicFrameChg chg="add mod">
          <ac:chgData name="Issakha Yaya Libis" userId="d5dc3b7b-ec32-4a41-b0e0-6203d36b9963" providerId="ADAL" clId="{BB465F4F-DD3A-4E69-8D43-28AB23A8FA7B}" dt="2025-11-05T18:42:25.798" v="521" actId="12084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  <pc:sldChg chg="addSp delSp modSp new mod">
        <pc:chgData name="Issakha Yaya Libis" userId="d5dc3b7b-ec32-4a41-b0e0-6203d36b9963" providerId="ADAL" clId="{BB465F4F-DD3A-4E69-8D43-28AB23A8FA7B}" dt="2025-11-05T18:45:08.782" v="553" actId="478"/>
        <pc:sldMkLst>
          <pc:docMk/>
          <pc:sldMk cId="128406947" sldId="271"/>
        </pc:sldMkLst>
        <pc:spChg chg="mod">
          <ac:chgData name="Issakha Yaya Libis" userId="d5dc3b7b-ec32-4a41-b0e0-6203d36b9963" providerId="ADAL" clId="{BB465F4F-DD3A-4E69-8D43-28AB23A8FA7B}" dt="2025-11-05T18:34:24.340" v="258" actId="26606"/>
          <ac:spMkLst>
            <pc:docMk/>
            <pc:sldMk cId="128406947" sldId="271"/>
            <ac:spMk id="2" creationId="{67B3C887-D8C9-690D-D0F9-035238710B90}"/>
          </ac:spMkLst>
        </pc:spChg>
        <pc:graphicFrameChg chg="add">
          <ac:chgData name="Issakha Yaya Libis" userId="d5dc3b7b-ec32-4a41-b0e0-6203d36b9963" providerId="ADAL" clId="{BB465F4F-DD3A-4E69-8D43-28AB23A8FA7B}" dt="2025-11-05T18:34:24.340" v="258" actId="26606"/>
          <ac:graphicFrameMkLst>
            <pc:docMk/>
            <pc:sldMk cId="128406947" sldId="271"/>
            <ac:graphicFrameMk id="6" creationId="{C47652A7-535F-D37C-E96B-A8C34F00C914}"/>
          </ac:graphicFrameMkLst>
        </pc:graphicFrameChg>
      </pc:sldChg>
      <pc:sldChg chg="addSp delSp modSp del mod">
        <pc:chgData name="Issakha Yaya Libis" userId="d5dc3b7b-ec32-4a41-b0e0-6203d36b9963" providerId="ADAL" clId="{BB465F4F-DD3A-4E69-8D43-28AB23A8FA7B}" dt="2025-11-07T13:41:20.261" v="584" actId="47"/>
        <pc:sldMkLst>
          <pc:docMk/>
          <pc:sldMk cId="4212775655" sldId="272"/>
        </pc:sldMkLst>
        <pc:spChg chg="mod">
          <ac:chgData name="Issakha Yaya Libis" userId="d5dc3b7b-ec32-4a41-b0e0-6203d36b9963" providerId="ADAL" clId="{BB465F4F-DD3A-4E69-8D43-28AB23A8FA7B}" dt="2025-11-07T13:41:15.844" v="582" actId="21"/>
          <ac:spMkLst>
            <pc:docMk/>
            <pc:sldMk cId="4212775655" sldId="272"/>
            <ac:spMk id="2" creationId="{F7A3DF29-E61B-122E-37A2-A1485C249A9C}"/>
          </ac:spMkLst>
        </pc:spChg>
        <pc:spChg chg="add del">
          <ac:chgData name="Issakha Yaya Libis" userId="d5dc3b7b-ec32-4a41-b0e0-6203d36b9963" providerId="ADAL" clId="{BB465F4F-DD3A-4E69-8D43-28AB23A8FA7B}" dt="2025-11-07T13:40:16.434" v="573" actId="22"/>
          <ac:spMkLst>
            <pc:docMk/>
            <pc:sldMk cId="4212775655" sldId="272"/>
            <ac:spMk id="5" creationId="{B6B7A0E1-8432-20FC-981F-C0DB93E2C679}"/>
          </ac:spMkLst>
        </pc:spChg>
        <pc:spChg chg="add mod">
          <ac:chgData name="Issakha Yaya Libis" userId="d5dc3b7b-ec32-4a41-b0e0-6203d36b9963" providerId="ADAL" clId="{BB465F4F-DD3A-4E69-8D43-28AB23A8FA7B}" dt="2025-11-07T13:40:40.868" v="575"/>
          <ac:spMkLst>
            <pc:docMk/>
            <pc:sldMk cId="4212775655" sldId="272"/>
            <ac:spMk id="6" creationId="{7A6150A6-A08C-00A3-FFD9-EAB98156B2F5}"/>
          </ac:spMkLst>
        </pc:spChg>
      </pc:sldChg>
      <pc:sldChg chg="addSp delSp modSp new mod">
        <pc:chgData name="Issakha Yaya Libis" userId="d5dc3b7b-ec32-4a41-b0e0-6203d36b9963" providerId="ADAL" clId="{BB465F4F-DD3A-4E69-8D43-28AB23A8FA7B}" dt="2025-11-07T13:43:49.027" v="590" actId="3680"/>
        <pc:sldMkLst>
          <pc:docMk/>
          <pc:sldMk cId="3092869675" sldId="277"/>
        </pc:sldMkLst>
        <pc:spChg chg="mod">
          <ac:chgData name="Issakha Yaya Libis" userId="d5dc3b7b-ec32-4a41-b0e0-6203d36b9963" providerId="ADAL" clId="{BB465F4F-DD3A-4E69-8D43-28AB23A8FA7B}" dt="2025-11-07T13:41:18.698" v="583"/>
          <ac:spMkLst>
            <pc:docMk/>
            <pc:sldMk cId="3092869675" sldId="277"/>
            <ac:spMk id="2" creationId="{1067FDBD-7FEE-111A-1F27-0D98DA3F5250}"/>
          </ac:spMkLst>
        </pc:spChg>
        <pc:spChg chg="del mod">
          <ac:chgData name="Issakha Yaya Libis" userId="d5dc3b7b-ec32-4a41-b0e0-6203d36b9963" providerId="ADAL" clId="{BB465F4F-DD3A-4E69-8D43-28AB23A8FA7B}" dt="2025-11-07T13:41:56.502" v="589" actId="3680"/>
          <ac:spMkLst>
            <pc:docMk/>
            <pc:sldMk cId="3092869675" sldId="277"/>
            <ac:spMk id="3" creationId="{8A830791-621E-8F11-EF7C-1BB3D46194F3}"/>
          </ac:spMkLst>
        </pc:spChg>
        <pc:spChg chg="del">
          <ac:chgData name="Issakha Yaya Libis" userId="d5dc3b7b-ec32-4a41-b0e0-6203d36b9963" providerId="ADAL" clId="{BB465F4F-DD3A-4E69-8D43-28AB23A8FA7B}" dt="2025-11-07T13:43:49.027" v="590" actId="3680"/>
          <ac:spMkLst>
            <pc:docMk/>
            <pc:sldMk cId="3092869675" sldId="277"/>
            <ac:spMk id="7" creationId="{BB1E69E2-BEC1-3E8E-E356-6C5BF46DAEDC}"/>
          </ac:spMkLst>
        </pc:spChg>
        <pc:graphicFrameChg chg="add mod ord modGraphic">
          <ac:chgData name="Issakha Yaya Libis" userId="d5dc3b7b-ec32-4a41-b0e0-6203d36b9963" providerId="ADAL" clId="{BB465F4F-DD3A-4E69-8D43-28AB23A8FA7B}" dt="2025-11-07T13:41:56.502" v="589" actId="3680"/>
          <ac:graphicFrameMkLst>
            <pc:docMk/>
            <pc:sldMk cId="3092869675" sldId="277"/>
            <ac:graphicFrameMk id="5" creationId="{4C9FA269-D629-D7D3-E4F7-41E96CE6A73C}"/>
          </ac:graphicFrameMkLst>
        </pc:graphicFrameChg>
        <pc:graphicFrameChg chg="add mod ord modGraphic">
          <ac:chgData name="Issakha Yaya Libis" userId="d5dc3b7b-ec32-4a41-b0e0-6203d36b9963" providerId="ADAL" clId="{BB465F4F-DD3A-4E69-8D43-28AB23A8FA7B}" dt="2025-11-07T13:43:49.027" v="590" actId="3680"/>
          <ac:graphicFrameMkLst>
            <pc:docMk/>
            <pc:sldMk cId="3092869675" sldId="277"/>
            <ac:graphicFrameMk id="6" creationId="{78BA0CC3-07E4-CF13-6567-9756F11076F8}"/>
          </ac:graphicFrameMkLst>
        </pc:graphicFrameChg>
      </pc:sldChg>
    </pc:docChg>
  </pc:docChgLst>
  <pc:docChgLst>
    <pc:chgData name="Issakha Yaya Libis" userId="S::21252@ecam.be::d5dc3b7b-ec32-4a41-b0e0-6203d36b9963" providerId="AD" clId="Web-{C20F1AAE-2A24-0ABB-0BE3-E35A23D5BCDA}"/>
    <pc:docChg chg="addSld delSld modSld sldOrd">
      <pc:chgData name="Issakha Yaya Libis" userId="S::21252@ecam.be::d5dc3b7b-ec32-4a41-b0e0-6203d36b9963" providerId="AD" clId="Web-{C20F1AAE-2A24-0ABB-0BE3-E35A23D5BCDA}" dt="2025-11-06T19:38:06.699" v="841"/>
      <pc:docMkLst>
        <pc:docMk/>
      </pc:docMkLst>
      <pc:sldChg chg="addSp delSp modSp mod modClrScheme chgLayout">
        <pc:chgData name="Issakha Yaya Libis" userId="S::21252@ecam.be::d5dc3b7b-ec32-4a41-b0e0-6203d36b9963" providerId="AD" clId="Web-{C20F1AAE-2A24-0ABB-0BE3-E35A23D5BCDA}" dt="2025-11-06T19:33:14.733" v="840" actId="20577"/>
        <pc:sldMkLst>
          <pc:docMk/>
          <pc:sldMk cId="3256456836" sldId="260"/>
        </pc:sldMkLst>
        <pc:spChg chg="mod">
          <ac:chgData name="Issakha Yaya Libis" userId="S::21252@ecam.be::d5dc3b7b-ec32-4a41-b0e0-6203d36b9963" providerId="AD" clId="Web-{C20F1AAE-2A24-0ABB-0BE3-E35A23D5BCDA}" dt="2025-11-06T19:27:03.103" v="829"/>
          <ac:spMkLst>
            <pc:docMk/>
            <pc:sldMk cId="3256456836" sldId="260"/>
            <ac:spMk id="2" creationId="{55FC12A1-27F1-B88C-7F06-2BC3BF91602D}"/>
          </ac:spMkLst>
        </pc:spChg>
        <pc:spChg chg="mod ord">
          <ac:chgData name="Issakha Yaya Libis" userId="S::21252@ecam.be::d5dc3b7b-ec32-4a41-b0e0-6203d36b9963" providerId="AD" clId="Web-{C20F1AAE-2A24-0ABB-0BE3-E35A23D5BCDA}" dt="2025-11-06T19:27:03.103" v="829"/>
          <ac:spMkLst>
            <pc:docMk/>
            <pc:sldMk cId="3256456836" sldId="260"/>
            <ac:spMk id="7" creationId="{E1B550AD-0C07-6F17-D27F-9EAB9D55673D}"/>
          </ac:spMkLst>
        </pc:spChg>
        <pc:spChg chg="add del mod ord">
          <ac:chgData name="Issakha Yaya Libis" userId="S::21252@ecam.be::d5dc3b7b-ec32-4a41-b0e0-6203d36b9963" providerId="AD" clId="Web-{C20F1AAE-2A24-0ABB-0BE3-E35A23D5BCDA}" dt="2025-11-06T19:23:54.584" v="807"/>
          <ac:spMkLst>
            <pc:docMk/>
            <pc:sldMk cId="3256456836" sldId="260"/>
            <ac:spMk id="26" creationId="{5E480ED5-3D14-081D-5C30-0D95566C91F3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23.631" v="565"/>
          <ac:spMkLst>
            <pc:docMk/>
            <pc:sldMk cId="3256456836" sldId="260"/>
            <ac:spMk id="28" creationId="{2F85F9AD-4E9E-46AC-3CB5-326C022CDEE1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11.036" v="563"/>
          <ac:spMkLst>
            <pc:docMk/>
            <pc:sldMk cId="3256456836" sldId="260"/>
            <ac:spMk id="31" creationId="{B1F6EE0E-FDBB-B53B-0715-71619EC6045B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23.631" v="565"/>
          <ac:spMkLst>
            <pc:docMk/>
            <pc:sldMk cId="3256456836" sldId="260"/>
            <ac:spMk id="33" creationId="{F1DC47CC-008F-ECD6-243A-408AF72ECBA7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23.631" v="565"/>
          <ac:spMkLst>
            <pc:docMk/>
            <pc:sldMk cId="3256456836" sldId="260"/>
            <ac:spMk id="35" creationId="{ACA9FAA1-D0CB-61AC-C3B2-DA011EBFF2E4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26.897" v="567"/>
          <ac:spMkLst>
            <pc:docMk/>
            <pc:sldMk cId="3256456836" sldId="260"/>
            <ac:spMk id="37" creationId="{3A3E83CA-53BE-A1F9-AE7B-8104C14081DD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3:29.272" v="569"/>
          <ac:spMkLst>
            <pc:docMk/>
            <pc:sldMk cId="3256456836" sldId="260"/>
            <ac:spMk id="39" creationId="{D3E3381A-774C-7D63-34DE-45E5AE696A67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15:16.110" v="576"/>
          <ac:spMkLst>
            <pc:docMk/>
            <pc:sldMk cId="3256456836" sldId="260"/>
            <ac:spMk id="41" creationId="{3A3E83CA-53BE-A1F9-AE7B-8104C14081DD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26:32.821" v="826"/>
          <ac:spMkLst>
            <pc:docMk/>
            <pc:sldMk cId="3256456836" sldId="260"/>
            <ac:spMk id="53" creationId="{2EE7B6FC-CBAF-64BA-2608-ECA85788AE92}"/>
          </ac:spMkLst>
        </pc:spChg>
        <pc:spChg chg="add del">
          <ac:chgData name="Issakha Yaya Libis" userId="S::21252@ecam.be::d5dc3b7b-ec32-4a41-b0e0-6203d36b9963" providerId="AD" clId="Web-{C20F1AAE-2A24-0ABB-0BE3-E35A23D5BCDA}" dt="2025-11-06T19:27:02.947" v="828"/>
          <ac:spMkLst>
            <pc:docMk/>
            <pc:sldMk cId="3256456836" sldId="260"/>
            <ac:spMk id="54" creationId="{923B5D0D-D2A8-FEBF-4CB3-1628698032D2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25:48.211" v="822"/>
          <ac:spMkLst>
            <pc:docMk/>
            <pc:sldMk cId="3256456836" sldId="260"/>
            <ac:spMk id="56" creationId="{E6E397CA-F01E-0C9B-AD8B-DDFF66AE6FE1}"/>
          </ac:spMkLst>
        </pc:spChg>
        <pc:spChg chg="add del">
          <ac:chgData name="Issakha Yaya Libis" userId="S::21252@ecam.be::d5dc3b7b-ec32-4a41-b0e0-6203d36b9963" providerId="AD" clId="Web-{C20F1AAE-2A24-0ABB-0BE3-E35A23D5BCDA}" dt="2025-11-06T19:25:48.055" v="821"/>
          <ac:spMkLst>
            <pc:docMk/>
            <pc:sldMk cId="3256456836" sldId="260"/>
            <ac:spMk id="61" creationId="{43FA6CDE-8799-A344-66B2-257EF2405BA0}"/>
          </ac:spMkLst>
        </pc:spChg>
        <pc:graphicFrameChg chg="del">
          <ac:chgData name="Issakha Yaya Libis" userId="S::21252@ecam.be::d5dc3b7b-ec32-4a41-b0e0-6203d36b9963" providerId="AD" clId="Web-{C20F1AAE-2A24-0ABB-0BE3-E35A23D5BCDA}" dt="2025-11-06T19:09:33.874" v="456"/>
          <ac:graphicFrameMkLst>
            <pc:docMk/>
            <pc:sldMk cId="3256456836" sldId="260"/>
            <ac:graphicFrameMk id="6" creationId="{B81A445C-3F31-CD5B-66CB-16159C408AD4}"/>
          </ac:graphicFrameMkLst>
        </pc:graphicFrameChg>
        <pc:graphicFrameChg chg="add del mod modGraphic">
          <ac:chgData name="Issakha Yaya Libis" userId="S::21252@ecam.be::d5dc3b7b-ec32-4a41-b0e0-6203d36b9963" providerId="AD" clId="Web-{C20F1AAE-2A24-0ABB-0BE3-E35A23D5BCDA}" dt="2025-11-06T19:12:27.752" v="559"/>
          <ac:graphicFrameMkLst>
            <pc:docMk/>
            <pc:sldMk cId="3256456836" sldId="260"/>
            <ac:graphicFrameMk id="27" creationId="{6E4CA713-3034-B409-44BE-20DC7C0553A3}"/>
          </ac:graphicFrameMkLst>
        </pc:graphicFrameChg>
        <pc:graphicFrameChg chg="add del mod modGraphic">
          <ac:chgData name="Issakha Yaya Libis" userId="S::21252@ecam.be::d5dc3b7b-ec32-4a41-b0e0-6203d36b9963" providerId="AD" clId="Web-{C20F1AAE-2A24-0ABB-0BE3-E35A23D5BCDA}" dt="2025-11-06T19:13:10.020" v="562"/>
          <ac:graphicFrameMkLst>
            <pc:docMk/>
            <pc:sldMk cId="3256456836" sldId="260"/>
            <ac:graphicFrameMk id="34" creationId="{31F3612C-361E-D85F-7BD7-8BCBA909452C}"/>
          </ac:graphicFrameMkLst>
        </pc:graphicFrameChg>
        <pc:graphicFrameChg chg="add del mod modGraphic">
          <ac:chgData name="Issakha Yaya Libis" userId="S::21252@ecam.be::d5dc3b7b-ec32-4a41-b0e0-6203d36b9963" providerId="AD" clId="Web-{C20F1AAE-2A24-0ABB-0BE3-E35A23D5BCDA}" dt="2025-11-06T19:15:09.797" v="574"/>
          <ac:graphicFrameMkLst>
            <pc:docMk/>
            <pc:sldMk cId="3256456836" sldId="260"/>
            <ac:graphicFrameMk id="45" creationId="{75BD9E93-4E33-30A9-71A9-34FBBDD56DF1}"/>
          </ac:graphicFrameMkLst>
        </pc:graphicFrameChg>
        <pc:graphicFrameChg chg="add mod ord modGraphic">
          <ac:chgData name="Issakha Yaya Libis" userId="S::21252@ecam.be::d5dc3b7b-ec32-4a41-b0e0-6203d36b9963" providerId="AD" clId="Web-{C20F1AAE-2A24-0ABB-0BE3-E35A23D5BCDA}" dt="2025-11-06T19:33:14.733" v="840" actId="20577"/>
          <ac:graphicFrameMkLst>
            <pc:docMk/>
            <pc:sldMk cId="3256456836" sldId="260"/>
            <ac:graphicFrameMk id="51" creationId="{79177D6E-E231-6F4C-38FF-F8AC175D4CC8}"/>
          </ac:graphicFrameMkLst>
        </pc:graphicFrameChg>
      </pc:sldChg>
      <pc:sldChg chg="modSp">
        <pc:chgData name="Issakha Yaya Libis" userId="S::21252@ecam.be::d5dc3b7b-ec32-4a41-b0e0-6203d36b9963" providerId="AD" clId="Web-{C20F1AAE-2A24-0ABB-0BE3-E35A23D5BCDA}" dt="2025-11-06T17:15:16.682" v="213" actId="20577"/>
        <pc:sldMkLst>
          <pc:docMk/>
          <pc:sldMk cId="2699296066" sldId="261"/>
        </pc:sldMkLst>
        <pc:spChg chg="mod">
          <ac:chgData name="Issakha Yaya Libis" userId="S::21252@ecam.be::d5dc3b7b-ec32-4a41-b0e0-6203d36b9963" providerId="AD" clId="Web-{C20F1AAE-2A24-0ABB-0BE3-E35A23D5BCDA}" dt="2025-11-06T17:15:16.682" v="213" actId="20577"/>
          <ac:spMkLst>
            <pc:docMk/>
            <pc:sldMk cId="2699296066" sldId="261"/>
            <ac:spMk id="2" creationId="{5918FA04-18F2-B321-9363-7CC934F162C0}"/>
          </ac:spMkLst>
        </pc:spChg>
      </pc:sldChg>
      <pc:sldChg chg="modSp ord">
        <pc:chgData name="Issakha Yaya Libis" userId="S::21252@ecam.be::d5dc3b7b-ec32-4a41-b0e0-6203d36b9963" providerId="AD" clId="Web-{C20F1AAE-2A24-0ABB-0BE3-E35A23D5BCDA}" dt="2025-11-06T17:16:18.275" v="248" actId="20577"/>
        <pc:sldMkLst>
          <pc:docMk/>
          <pc:sldMk cId="4096164561" sldId="262"/>
        </pc:sldMkLst>
        <pc:spChg chg="mod">
          <ac:chgData name="Issakha Yaya Libis" userId="S::21252@ecam.be::d5dc3b7b-ec32-4a41-b0e0-6203d36b9963" providerId="AD" clId="Web-{C20F1AAE-2A24-0ABB-0BE3-E35A23D5BCDA}" dt="2025-11-06T17:16:18.275" v="248" actId="20577"/>
          <ac:spMkLst>
            <pc:docMk/>
            <pc:sldMk cId="4096164561" sldId="262"/>
            <ac:spMk id="2" creationId="{78F7B6F1-93D6-3A44-3EF5-8A326656F8C8}"/>
          </ac:spMkLst>
        </pc:spChg>
      </pc:sldChg>
      <pc:sldChg chg="addSp delSp modSp mod modClrScheme chgLayout">
        <pc:chgData name="Issakha Yaya Libis" userId="S::21252@ecam.be::d5dc3b7b-ec32-4a41-b0e0-6203d36b9963" providerId="AD" clId="Web-{C20F1AAE-2A24-0ABB-0BE3-E35A23D5BCDA}" dt="2025-11-06T19:30:04.716" v="835"/>
        <pc:sldMkLst>
          <pc:docMk/>
          <pc:sldMk cId="2170164264" sldId="263"/>
        </pc:sldMkLst>
        <pc:spChg chg="mod">
          <ac:chgData name="Issakha Yaya Libis" userId="S::21252@ecam.be::d5dc3b7b-ec32-4a41-b0e0-6203d36b9963" providerId="AD" clId="Web-{C20F1AAE-2A24-0ABB-0BE3-E35A23D5BCDA}" dt="2025-11-06T19:29:05.573" v="833"/>
          <ac:spMkLst>
            <pc:docMk/>
            <pc:sldMk cId="2170164264" sldId="263"/>
            <ac:spMk id="2" creationId="{F5F77CFD-AE11-9820-EDF5-C7D9AE90DAFC}"/>
          </ac:spMkLst>
        </pc:spChg>
        <pc:spChg chg="mod">
          <ac:chgData name="Issakha Yaya Libis" userId="S::21252@ecam.be::d5dc3b7b-ec32-4a41-b0e0-6203d36b9963" providerId="AD" clId="Web-{C20F1AAE-2A24-0ABB-0BE3-E35A23D5BCDA}" dt="2025-11-06T19:29:05.573" v="833"/>
          <ac:spMkLst>
            <pc:docMk/>
            <pc:sldMk cId="2170164264" sldId="263"/>
            <ac:spMk id="6" creationId="{09DE95C9-D6E7-B0C8-7040-FF17970F7EB9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29:05.573" v="833"/>
          <ac:spMkLst>
            <pc:docMk/>
            <pc:sldMk cId="2170164264" sldId="263"/>
            <ac:spMk id="11" creationId="{8671F087-585B-E948-7FCE-BFF693CBB05D}"/>
          </ac:spMkLst>
        </pc:spChg>
        <pc:spChg chg="add del">
          <ac:chgData name="Issakha Yaya Libis" userId="S::21252@ecam.be::d5dc3b7b-ec32-4a41-b0e0-6203d36b9963" providerId="AD" clId="Web-{C20F1AAE-2A24-0ABB-0BE3-E35A23D5BCDA}" dt="2025-11-06T19:29:05.511" v="832"/>
          <ac:spMkLst>
            <pc:docMk/>
            <pc:sldMk cId="2170164264" sldId="263"/>
            <ac:spMk id="16" creationId="{22B4EF29-92EE-83AF-E42F-8E88F973D550}"/>
          </ac:spMkLst>
        </pc:spChg>
        <pc:graphicFrameChg chg="mod ord modGraphic">
          <ac:chgData name="Issakha Yaya Libis" userId="S::21252@ecam.be::d5dc3b7b-ec32-4a41-b0e0-6203d36b9963" providerId="AD" clId="Web-{C20F1AAE-2A24-0ABB-0BE3-E35A23D5BCDA}" dt="2025-11-06T19:30:04.716" v="835"/>
          <ac:graphicFrameMkLst>
            <pc:docMk/>
            <pc:sldMk cId="2170164264" sldId="263"/>
            <ac:graphicFrameMk id="5" creationId="{D2999C66-0901-A2DF-C941-808B46C5ADB2}"/>
          </ac:graphicFrameMkLst>
        </pc:graphicFrameChg>
      </pc:sldChg>
      <pc:sldChg chg="modSp">
        <pc:chgData name="Issakha Yaya Libis" userId="S::21252@ecam.be::d5dc3b7b-ec32-4a41-b0e0-6203d36b9963" providerId="AD" clId="Web-{C20F1AAE-2A24-0ABB-0BE3-E35A23D5BCDA}" dt="2025-11-06T19:38:06.699" v="841"/>
        <pc:sldMkLst>
          <pc:docMk/>
          <pc:sldMk cId="3383345983" sldId="265"/>
        </pc:sldMkLst>
        <pc:spChg chg="mod">
          <ac:chgData name="Issakha Yaya Libis" userId="S::21252@ecam.be::d5dc3b7b-ec32-4a41-b0e0-6203d36b9963" providerId="AD" clId="Web-{C20F1AAE-2A24-0ABB-0BE3-E35A23D5BCDA}" dt="2025-11-06T17:19:03.371" v="347" actId="20577"/>
          <ac:spMkLst>
            <pc:docMk/>
            <pc:sldMk cId="3383345983" sldId="265"/>
            <ac:spMk id="2" creationId="{44D66CE9-0279-F2D6-FC51-CF8246B9F243}"/>
          </ac:spMkLst>
        </pc:spChg>
        <pc:spChg chg="mod">
          <ac:chgData name="Issakha Yaya Libis" userId="S::21252@ecam.be::d5dc3b7b-ec32-4a41-b0e0-6203d36b9963" providerId="AD" clId="Web-{C20F1AAE-2A24-0ABB-0BE3-E35A23D5BCDA}" dt="2025-11-06T19:38:06.699" v="841"/>
          <ac:spMkLst>
            <pc:docMk/>
            <pc:sldMk cId="3383345983" sldId="265"/>
            <ac:spMk id="13" creationId="{0EB6CBF3-B1EF-F48B-CB68-03813631B146}"/>
          </ac:spMkLst>
        </pc:spChg>
        <pc:graphicFrameChg chg="mod ord modGraphic">
          <ac:chgData name="Issakha Yaya Libis" userId="S::21252@ecam.be::d5dc3b7b-ec32-4a41-b0e0-6203d36b9963" providerId="AD" clId="Web-{C20F1AAE-2A24-0ABB-0BE3-E35A23D5BCDA}" dt="2025-11-06T19:38:06.699" v="841"/>
          <ac:graphicFrameMkLst>
            <pc:docMk/>
            <pc:sldMk cId="3383345983" sldId="265"/>
            <ac:graphicFrameMk id="12" creationId="{19286C97-59CD-780E-F91B-71208BDF5691}"/>
          </ac:graphicFrameMkLst>
        </pc:graphicFrameChg>
      </pc:sldChg>
      <pc:sldChg chg="del">
        <pc:chgData name="Issakha Yaya Libis" userId="S::21252@ecam.be::d5dc3b7b-ec32-4a41-b0e0-6203d36b9963" providerId="AD" clId="Web-{C20F1AAE-2A24-0ABB-0BE3-E35A23D5BCDA}" dt="2025-11-06T17:18:33.183" v="336"/>
        <pc:sldMkLst>
          <pc:docMk/>
          <pc:sldMk cId="1861653287" sldId="266"/>
        </pc:sldMkLst>
      </pc:sldChg>
      <pc:sldChg chg="del">
        <pc:chgData name="Issakha Yaya Libis" userId="S::21252@ecam.be::d5dc3b7b-ec32-4a41-b0e0-6203d36b9963" providerId="AD" clId="Web-{C20F1AAE-2A24-0ABB-0BE3-E35A23D5BCDA}" dt="2025-11-06T17:22:28.733" v="348"/>
        <pc:sldMkLst>
          <pc:docMk/>
          <pc:sldMk cId="1512310354" sldId="267"/>
        </pc:sldMkLst>
      </pc:sldChg>
      <pc:sldChg chg="modSp">
        <pc:chgData name="Issakha Yaya Libis" userId="S::21252@ecam.be::d5dc3b7b-ec32-4a41-b0e0-6203d36b9963" providerId="AD" clId="Web-{C20F1AAE-2A24-0ABB-0BE3-E35A23D5BCDA}" dt="2025-11-06T17:14:17.478" v="185" actId="20577"/>
        <pc:sldMkLst>
          <pc:docMk/>
          <pc:sldMk cId="3207132863" sldId="268"/>
        </pc:sldMkLst>
        <pc:spChg chg="mod">
          <ac:chgData name="Issakha Yaya Libis" userId="S::21252@ecam.be::d5dc3b7b-ec32-4a41-b0e0-6203d36b9963" providerId="AD" clId="Web-{C20F1AAE-2A24-0ABB-0BE3-E35A23D5BCDA}" dt="2025-11-06T17:14:17.478" v="185" actId="20577"/>
          <ac:spMkLst>
            <pc:docMk/>
            <pc:sldMk cId="3207132863" sldId="268"/>
            <ac:spMk id="2" creationId="{23CF3D0F-5A1F-2A98-1A12-694C1C10DEAB}"/>
          </ac:spMkLst>
        </pc:spChg>
      </pc:sldChg>
      <pc:sldChg chg="addSp delSp modSp mod modClrScheme chgLayout">
        <pc:chgData name="Issakha Yaya Libis" userId="S::21252@ecam.be::d5dc3b7b-ec32-4a41-b0e0-6203d36b9963" providerId="AD" clId="Web-{C20F1AAE-2A24-0ABB-0BE3-E35A23D5BCDA}" dt="2025-11-06T17:12:40.970" v="157"/>
        <pc:sldMkLst>
          <pc:docMk/>
          <pc:sldMk cId="1125114659" sldId="270"/>
        </pc:sldMkLst>
        <pc:spChg chg="mod">
          <ac:chgData name="Issakha Yaya Libis" userId="S::21252@ecam.be::d5dc3b7b-ec32-4a41-b0e0-6203d36b9963" providerId="AD" clId="Web-{C20F1AAE-2A24-0ABB-0BE3-E35A23D5BCDA}" dt="2025-11-06T17:04:53.838" v="57"/>
          <ac:spMkLst>
            <pc:docMk/>
            <pc:sldMk cId="1125114659" sldId="270"/>
            <ac:spMk id="2" creationId="{F17BA03A-3EA7-9F85-3B6F-9D515AC206F2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04:49.385" v="54"/>
          <ac:spMkLst>
            <pc:docMk/>
            <pc:sldMk cId="1125114659" sldId="270"/>
            <ac:spMk id="10" creationId="{DDF6DE3D-0F97-6ED8-2B2D-78D8BEFA7F83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04:49.385" v="54"/>
          <ac:spMkLst>
            <pc:docMk/>
            <pc:sldMk cId="1125114659" sldId="270"/>
            <ac:spMk id="12" creationId="{F7C7A248-C9E1-3F46-9CA1-845E4A1DAEE0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04:53.729" v="56"/>
          <ac:spMkLst>
            <pc:docMk/>
            <pc:sldMk cId="1125114659" sldId="270"/>
            <ac:spMk id="14" creationId="{E78789F5-75BD-27C4-D4C8-969D6BA666D1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04:53.729" v="56"/>
          <ac:spMkLst>
            <pc:docMk/>
            <pc:sldMk cId="1125114659" sldId="270"/>
            <ac:spMk id="15" creationId="{8594B9D5-94E4-EA7D-D35C-2A1EB35420A1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07:06.469" v="78"/>
          <ac:spMkLst>
            <pc:docMk/>
            <pc:sldMk cId="1125114659" sldId="270"/>
            <ac:spMk id="17" creationId="{DDF6DE3D-0F97-6ED8-2B2D-78D8BEFA7F83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7:12:40.970" v="157"/>
          <ac:spMkLst>
            <pc:docMk/>
            <pc:sldMk cId="1125114659" sldId="270"/>
            <ac:spMk id="18" creationId="{F7C7A248-C9E1-3F46-9CA1-845E4A1DAEE0}"/>
          </ac:spMkLst>
        </pc:spChg>
        <pc:graphicFrameChg chg="mod modGraphic">
          <ac:chgData name="Issakha Yaya Libis" userId="S::21252@ecam.be::d5dc3b7b-ec32-4a41-b0e0-6203d36b9963" providerId="AD" clId="Web-{C20F1AAE-2A24-0ABB-0BE3-E35A23D5BCDA}" dt="2025-11-06T17:12:28.278" v="155" actId="20577"/>
          <ac:graphicFrameMkLst>
            <pc:docMk/>
            <pc:sldMk cId="1125114659" sldId="270"/>
            <ac:graphicFrameMk id="5" creationId="{4CF93D0C-A861-89FA-AAD2-4BC8B8A1377C}"/>
          </ac:graphicFrameMkLst>
        </pc:graphicFrameChg>
      </pc:sldChg>
      <pc:sldChg chg="modSp new">
        <pc:chgData name="Issakha Yaya Libis" userId="S::21252@ecam.be::d5dc3b7b-ec32-4a41-b0e0-6203d36b9963" providerId="AD" clId="Web-{C20F1AAE-2A24-0ABB-0BE3-E35A23D5BCDA}" dt="2025-11-06T17:13:50.727" v="179" actId="20577"/>
        <pc:sldMkLst>
          <pc:docMk/>
          <pc:sldMk cId="4212775655" sldId="272"/>
        </pc:sldMkLst>
        <pc:spChg chg="mod">
          <ac:chgData name="Issakha Yaya Libis" userId="S::21252@ecam.be::d5dc3b7b-ec32-4a41-b0e0-6203d36b9963" providerId="AD" clId="Web-{C20F1AAE-2A24-0ABB-0BE3-E35A23D5BCDA}" dt="2025-11-06T17:13:50.727" v="179" actId="20577"/>
          <ac:spMkLst>
            <pc:docMk/>
            <pc:sldMk cId="4212775655" sldId="272"/>
            <ac:spMk id="2" creationId="{F7A3DF29-E61B-122E-37A2-A1485C249A9C}"/>
          </ac:spMkLst>
        </pc:spChg>
      </pc:sldChg>
      <pc:sldChg chg="addSp delSp modSp new">
        <pc:chgData name="Issakha Yaya Libis" userId="S::21252@ecam.be::d5dc3b7b-ec32-4a41-b0e0-6203d36b9963" providerId="AD" clId="Web-{C20F1AAE-2A24-0ABB-0BE3-E35A23D5BCDA}" dt="2025-11-06T19:17:43.932" v="607" actId="20577"/>
        <pc:sldMkLst>
          <pc:docMk/>
          <pc:sldMk cId="256715312" sldId="273"/>
        </pc:sldMkLst>
        <pc:spChg chg="mod">
          <ac:chgData name="Issakha Yaya Libis" userId="S::21252@ecam.be::d5dc3b7b-ec32-4a41-b0e0-6203d36b9963" providerId="AD" clId="Web-{C20F1AAE-2A24-0ABB-0BE3-E35A23D5BCDA}" dt="2025-11-06T17:14:56.760" v="208" actId="20577"/>
          <ac:spMkLst>
            <pc:docMk/>
            <pc:sldMk cId="256715312" sldId="273"/>
            <ac:spMk id="2" creationId="{5162D92D-FDA8-28D0-2635-BD668FC3036A}"/>
          </ac:spMkLst>
        </pc:spChg>
        <pc:spChg chg="del">
          <ac:chgData name="Issakha Yaya Libis" userId="S::21252@ecam.be::d5dc3b7b-ec32-4a41-b0e0-6203d36b9963" providerId="AD" clId="Web-{C20F1AAE-2A24-0ABB-0BE3-E35A23D5BCDA}" dt="2025-11-06T17:28:50.758" v="349"/>
          <ac:spMkLst>
            <pc:docMk/>
            <pc:sldMk cId="256715312" sldId="273"/>
            <ac:spMk id="3" creationId="{1A08CBC8-FF37-A6B4-633D-9E7490AA406B}"/>
          </ac:spMkLst>
        </pc:spChg>
        <pc:graphicFrameChg chg="add mod ord modGraphic">
          <ac:chgData name="Issakha Yaya Libis" userId="S::21252@ecam.be::d5dc3b7b-ec32-4a41-b0e0-6203d36b9963" providerId="AD" clId="Web-{C20F1AAE-2A24-0ABB-0BE3-E35A23D5BCDA}" dt="2025-11-06T19:17:43.932" v="607" actId="20577"/>
          <ac:graphicFrameMkLst>
            <pc:docMk/>
            <pc:sldMk cId="256715312" sldId="273"/>
            <ac:graphicFrameMk id="5" creationId="{8C3B3AF8-2726-E599-144F-4947CE5E8A86}"/>
          </ac:graphicFrameMkLst>
        </pc:graphicFrameChg>
      </pc:sldChg>
      <pc:sldChg chg="modSp new del">
        <pc:chgData name="Issakha Yaya Libis" userId="S::21252@ecam.be::d5dc3b7b-ec32-4a41-b0e0-6203d36b9963" providerId="AD" clId="Web-{C20F1AAE-2A24-0ABB-0BE3-E35A23D5BCDA}" dt="2025-11-06T17:16:13.729" v="241"/>
        <pc:sldMkLst>
          <pc:docMk/>
          <pc:sldMk cId="3000047587" sldId="274"/>
        </pc:sldMkLst>
        <pc:spChg chg="mod">
          <ac:chgData name="Issakha Yaya Libis" userId="S::21252@ecam.be::d5dc3b7b-ec32-4a41-b0e0-6203d36b9963" providerId="AD" clId="Web-{C20F1AAE-2A24-0ABB-0BE3-E35A23D5BCDA}" dt="2025-11-06T17:16:13.510" v="240" actId="20577"/>
          <ac:spMkLst>
            <pc:docMk/>
            <pc:sldMk cId="3000047587" sldId="274"/>
            <ac:spMk id="2" creationId="{C5CA8519-E5D8-64F7-58F9-6EE11E5CB343}"/>
          </ac:spMkLst>
        </pc:spChg>
      </pc:sldChg>
      <pc:sldChg chg="modSp new">
        <pc:chgData name="Issakha Yaya Libis" userId="S::21252@ecam.be::d5dc3b7b-ec32-4a41-b0e0-6203d36b9963" providerId="AD" clId="Web-{C20F1AAE-2A24-0ABB-0BE3-E35A23D5BCDA}" dt="2025-11-06T17:17:13.104" v="293" actId="20577"/>
        <pc:sldMkLst>
          <pc:docMk/>
          <pc:sldMk cId="3180125565" sldId="274"/>
        </pc:sldMkLst>
        <pc:spChg chg="mod">
          <ac:chgData name="Issakha Yaya Libis" userId="S::21252@ecam.be::d5dc3b7b-ec32-4a41-b0e0-6203d36b9963" providerId="AD" clId="Web-{C20F1AAE-2A24-0ABB-0BE3-E35A23D5BCDA}" dt="2025-11-06T17:17:13.104" v="293" actId="20577"/>
          <ac:spMkLst>
            <pc:docMk/>
            <pc:sldMk cId="3180125565" sldId="274"/>
            <ac:spMk id="2" creationId="{27A6CAF6-7C90-8A13-27F1-4063FAA10E76}"/>
          </ac:spMkLst>
        </pc:spChg>
      </pc:sldChg>
      <pc:sldChg chg="modSp new">
        <pc:chgData name="Issakha Yaya Libis" userId="S::21252@ecam.be::d5dc3b7b-ec32-4a41-b0e0-6203d36b9963" providerId="AD" clId="Web-{C20F1AAE-2A24-0ABB-0BE3-E35A23D5BCDA}" dt="2025-11-06T17:17:30.323" v="314" actId="20577"/>
        <pc:sldMkLst>
          <pc:docMk/>
          <pc:sldMk cId="3352368002" sldId="275"/>
        </pc:sldMkLst>
        <pc:spChg chg="mod">
          <ac:chgData name="Issakha Yaya Libis" userId="S::21252@ecam.be::d5dc3b7b-ec32-4a41-b0e0-6203d36b9963" providerId="AD" clId="Web-{C20F1AAE-2A24-0ABB-0BE3-E35A23D5BCDA}" dt="2025-11-06T17:17:30.323" v="314" actId="20577"/>
          <ac:spMkLst>
            <pc:docMk/>
            <pc:sldMk cId="3352368002" sldId="275"/>
            <ac:spMk id="2" creationId="{A3C45ADA-260D-A3F6-CC0B-23445C861FBA}"/>
          </ac:spMkLst>
        </pc:spChg>
      </pc:sldChg>
      <pc:sldChg chg="addSp delSp modSp new">
        <pc:chgData name="Issakha Yaya Libis" userId="S::21252@ecam.be::d5dc3b7b-ec32-4a41-b0e0-6203d36b9963" providerId="AD" clId="Web-{C20F1AAE-2A24-0ABB-0BE3-E35A23D5BCDA}" dt="2025-11-06T19:23:24.724" v="805"/>
        <pc:sldMkLst>
          <pc:docMk/>
          <pc:sldMk cId="3885763489" sldId="276"/>
        </pc:sldMkLst>
        <pc:spChg chg="mod">
          <ac:chgData name="Issakha Yaya Libis" userId="S::21252@ecam.be::d5dc3b7b-ec32-4a41-b0e0-6203d36b9963" providerId="AD" clId="Web-{C20F1AAE-2A24-0ABB-0BE3-E35A23D5BCDA}" dt="2025-11-06T19:23:13.489" v="804"/>
          <ac:spMkLst>
            <pc:docMk/>
            <pc:sldMk cId="3885763489" sldId="276"/>
            <ac:spMk id="2" creationId="{765E2DDF-681E-CB80-D0A6-03E2B37BE657}"/>
          </ac:spMkLst>
        </pc:spChg>
        <pc:spChg chg="add del mod">
          <ac:chgData name="Issakha Yaya Libis" userId="S::21252@ecam.be::d5dc3b7b-ec32-4a41-b0e0-6203d36b9963" providerId="AD" clId="Web-{C20F1AAE-2A24-0ABB-0BE3-E35A23D5BCDA}" dt="2025-11-06T19:21:52.347" v="793"/>
          <ac:spMkLst>
            <pc:docMk/>
            <pc:sldMk cId="3885763489" sldId="276"/>
            <ac:spMk id="3" creationId="{040C3902-18CC-3C3C-696E-E1A8FB998821}"/>
          </ac:spMkLst>
        </pc:spChg>
        <pc:spChg chg="mod">
          <ac:chgData name="Issakha Yaya Libis" userId="S::21252@ecam.be::d5dc3b7b-ec32-4a41-b0e0-6203d36b9963" providerId="AD" clId="Web-{C20F1AAE-2A24-0ABB-0BE3-E35A23D5BCDA}" dt="2025-11-06T19:23:13.489" v="804"/>
          <ac:spMkLst>
            <pc:docMk/>
            <pc:sldMk cId="3885763489" sldId="276"/>
            <ac:spMk id="4" creationId="{741A16A0-A0E3-7A6B-B1D1-8A7AD0707E97}"/>
          </ac:spMkLst>
        </pc:spChg>
        <pc:graphicFrameChg chg="add del mod ord modGraphic">
          <ac:chgData name="Issakha Yaya Libis" userId="S::21252@ecam.be::d5dc3b7b-ec32-4a41-b0e0-6203d36b9963" providerId="AD" clId="Web-{C20F1AAE-2A24-0ABB-0BE3-E35A23D5BCDA}" dt="2025-11-06T19:21:45.925" v="792"/>
          <ac:graphicFrameMkLst>
            <pc:docMk/>
            <pc:sldMk cId="3885763489" sldId="276"/>
            <ac:graphicFrameMk id="5" creationId="{230D5E6A-5DD5-17A1-86E3-C911D0F0F83D}"/>
          </ac:graphicFrameMkLst>
        </pc:graphicFrameChg>
        <pc:graphicFrameChg chg="add mod ord modGraphic">
          <ac:chgData name="Issakha Yaya Libis" userId="S::21252@ecam.be::d5dc3b7b-ec32-4a41-b0e0-6203d36b9963" providerId="AD" clId="Web-{C20F1AAE-2A24-0ABB-0BE3-E35A23D5BCDA}" dt="2025-11-06T19:23:24.724" v="805"/>
          <ac:graphicFrameMkLst>
            <pc:docMk/>
            <pc:sldMk cId="3885763489" sldId="276"/>
            <ac:graphicFrameMk id="16" creationId="{1975EECE-196F-E466-22F7-18C15553FAFC}"/>
          </ac:graphicFrameMkLst>
        </pc:graphicFrameChg>
      </pc:sldChg>
    </pc:docChg>
  </pc:docChgLst>
</pc:chgInfo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hyperlink" Target="https://www.mongodb.com/" TargetMode="External"/><Relationship Id="rId1" Type="http://schemas.openxmlformats.org/officeDocument/2006/relationships/hyperlink" Target="https://github.com/SarahLiettefti/RethinkDBSimpleLibrary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hyperlink" Target="https://www.mongodb.com/" TargetMode="External"/><Relationship Id="rId1" Type="http://schemas.openxmlformats.org/officeDocument/2006/relationships/hyperlink" Target="https://github.com/SarahLiettefti/RethinkDBSimpleLibra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178DE-675D-49B5-8810-4B16F7FE284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fr-BE"/>
        </a:p>
      </dgm:t>
    </dgm:pt>
    <dgm:pt modelId="{BE556776-678B-4F5B-AAFF-602785DADB01}">
      <dgm:prSet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1) Problématique</a:t>
          </a:r>
          <a:endParaRPr lang="fr-BE">
            <a:latin typeface="Franklin Gothic Book" panose="020F0502020204030204"/>
            <a:ea typeface="+mn-ea"/>
            <a:cs typeface="+mn-cs"/>
          </a:endParaRPr>
        </a:p>
      </dgm:t>
    </dgm:pt>
    <dgm:pt modelId="{6FB9CE96-10E8-41C3-804F-A76BFF72BA70}" type="parTrans" cxnId="{0B0F55AB-4D1D-4BDF-9A03-9CED44219A34}">
      <dgm:prSet/>
      <dgm:spPr/>
      <dgm:t>
        <a:bodyPr/>
        <a:lstStyle/>
        <a:p>
          <a:endParaRPr lang="fr-BE"/>
        </a:p>
      </dgm:t>
    </dgm:pt>
    <dgm:pt modelId="{AF6F2036-0E3E-47A2-8008-26100D68B7A9}" type="sibTrans" cxnId="{0B0F55AB-4D1D-4BDF-9A03-9CED44219A34}">
      <dgm:prSet/>
      <dgm:spPr/>
      <dgm:t>
        <a:bodyPr/>
        <a:lstStyle/>
        <a:p>
          <a:endParaRPr lang="fr-BE"/>
        </a:p>
      </dgm:t>
    </dgm:pt>
    <dgm:pt modelId="{F4F1434C-6E4C-4EFD-BCED-C99589133728}">
      <dgm:prSet/>
      <dgm:spPr/>
      <dgm:t>
        <a:bodyPr/>
        <a:lstStyle/>
        <a:p>
          <a:pPr rtl="0"/>
          <a:r>
            <a:rPr lang="fr-FR">
              <a:latin typeface="Franklin Gothic Book"/>
              <a:ea typeface="+mn-ea"/>
              <a:cs typeface="+mn-cs"/>
            </a:rPr>
            <a:t> 4) Type de données et CAP Model</a:t>
          </a:r>
          <a:endParaRPr lang="fr-BE">
            <a:latin typeface="Franklin Gothic Book" panose="020F0502020204030204"/>
            <a:ea typeface="+mn-ea"/>
            <a:cs typeface="+mn-cs"/>
          </a:endParaRPr>
        </a:p>
      </dgm:t>
    </dgm:pt>
    <dgm:pt modelId="{49CA74E2-ACC1-4914-9F1B-7C36603C19BF}" type="parTrans" cxnId="{AB60F36B-0F8D-4769-BEBE-D4B88EC11ACA}">
      <dgm:prSet/>
      <dgm:spPr/>
      <dgm:t>
        <a:bodyPr/>
        <a:lstStyle/>
        <a:p>
          <a:endParaRPr lang="fr-BE"/>
        </a:p>
      </dgm:t>
    </dgm:pt>
    <dgm:pt modelId="{C05769E2-CCEC-4D67-8D5B-E453F606A570}" type="sibTrans" cxnId="{AB60F36B-0F8D-4769-BEBE-D4B88EC11ACA}">
      <dgm:prSet/>
      <dgm:spPr/>
      <dgm:t>
        <a:bodyPr/>
        <a:lstStyle/>
        <a:p>
          <a:endParaRPr lang="fr-BE"/>
        </a:p>
      </dgm:t>
    </dgm:pt>
    <dgm:pt modelId="{F4A3713C-DF2F-4632-B3A0-5A7A5C3C4EA3}">
      <dgm:prSet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6) Modèle de Données Global</a:t>
          </a:r>
          <a:endParaRPr lang="fr-BE">
            <a:latin typeface="Franklin Gothic Book" panose="020F0502020204030204"/>
            <a:ea typeface="+mn-ea"/>
            <a:cs typeface="+mn-cs"/>
          </a:endParaRPr>
        </a:p>
      </dgm:t>
    </dgm:pt>
    <dgm:pt modelId="{2558D50A-361E-456B-AB3F-F9737E8A8832}" type="parTrans" cxnId="{4B175533-4784-467C-B5DE-7D1F187E21F1}">
      <dgm:prSet/>
      <dgm:spPr/>
      <dgm:t>
        <a:bodyPr/>
        <a:lstStyle/>
        <a:p>
          <a:endParaRPr lang="fr-BE"/>
        </a:p>
      </dgm:t>
    </dgm:pt>
    <dgm:pt modelId="{B28991CB-2F72-4206-9DC8-5A39E5D2A55B}" type="sibTrans" cxnId="{4B175533-4784-467C-B5DE-7D1F187E21F1}">
      <dgm:prSet/>
      <dgm:spPr/>
      <dgm:t>
        <a:bodyPr/>
        <a:lstStyle/>
        <a:p>
          <a:endParaRPr lang="fr-BE"/>
        </a:p>
      </dgm:t>
    </dgm:pt>
    <dgm:pt modelId="{F9563D0B-773C-4CC3-8A88-5546AC160F71}">
      <dgm:prSet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8) Scalabilité   </a:t>
          </a:r>
        </a:p>
      </dgm:t>
    </dgm:pt>
    <dgm:pt modelId="{A6FA8BE3-1365-4538-A7A0-424FB4B8A8EB}" type="parTrans" cxnId="{10E61173-9EE6-43D6-8F32-51C77D5C7BE4}">
      <dgm:prSet/>
      <dgm:spPr/>
      <dgm:t>
        <a:bodyPr/>
        <a:lstStyle/>
        <a:p>
          <a:endParaRPr lang="fr-BE"/>
        </a:p>
      </dgm:t>
    </dgm:pt>
    <dgm:pt modelId="{68AA06F6-8754-4F33-B5F2-B4964A71D6A4}" type="sibTrans" cxnId="{10E61173-9EE6-43D6-8F32-51C77D5C7BE4}">
      <dgm:prSet/>
      <dgm:spPr/>
      <dgm:t>
        <a:bodyPr/>
        <a:lstStyle/>
        <a:p>
          <a:endParaRPr lang="fr-BE"/>
        </a:p>
      </dgm:t>
    </dgm:pt>
    <dgm:pt modelId="{9592B38C-AEF4-4D3F-BEE2-EF8085BFC61F}">
      <dgm:prSet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10) Conclusion et perspectives d'avenir </a:t>
          </a:r>
          <a:endParaRPr lang="fr-BE">
            <a:latin typeface="Franklin Gothic Book" panose="020F0502020204030204"/>
            <a:ea typeface="+mn-ea"/>
            <a:cs typeface="+mn-cs"/>
          </a:endParaRPr>
        </a:p>
      </dgm:t>
    </dgm:pt>
    <dgm:pt modelId="{77832A91-622C-49B2-B0B8-E65D77159F88}" type="parTrans" cxnId="{429D8FD0-F743-4F42-9DD5-FA0D62B09B00}">
      <dgm:prSet/>
      <dgm:spPr/>
      <dgm:t>
        <a:bodyPr/>
        <a:lstStyle/>
        <a:p>
          <a:endParaRPr lang="fr-BE"/>
        </a:p>
      </dgm:t>
    </dgm:pt>
    <dgm:pt modelId="{9BF30F76-0E9B-4027-A521-85D5F63A06C3}" type="sibTrans" cxnId="{429D8FD0-F743-4F42-9DD5-FA0D62B09B00}">
      <dgm:prSet/>
      <dgm:spPr/>
      <dgm:t>
        <a:bodyPr/>
        <a:lstStyle/>
        <a:p>
          <a:endParaRPr lang="fr-BE"/>
        </a:p>
      </dgm:t>
    </dgm:pt>
    <dgm:pt modelId="{9B8DB900-57AE-439C-8646-1AE9A81B58A3}">
      <dgm:prSet phldr="0"/>
      <dgm:spPr/>
      <dgm:t>
        <a:bodyPr/>
        <a:lstStyle/>
        <a:p>
          <a:pPr rtl="0"/>
          <a:r>
            <a:rPr lang="fr-FR">
              <a:latin typeface="Franklin Gothic Book"/>
              <a:ea typeface="+mn-ea"/>
              <a:cs typeface="+mn-cs"/>
            </a:rPr>
            <a:t> 2) Technologies utilisées</a:t>
          </a:r>
        </a:p>
      </dgm:t>
    </dgm:pt>
    <dgm:pt modelId="{3A68BB35-7FB3-4D6D-B194-E831857605DF}" type="parTrans" cxnId="{381519A2-0F77-443E-B08F-3438619C22D2}">
      <dgm:prSet/>
      <dgm:spPr/>
    </dgm:pt>
    <dgm:pt modelId="{6637C4FB-B751-47F3-86B1-F197327C0AEC}" type="sibTrans" cxnId="{381519A2-0F77-443E-B08F-3438619C22D2}">
      <dgm:prSet/>
      <dgm:spPr/>
    </dgm:pt>
    <dgm:pt modelId="{DADDB827-5E40-4F6F-B79A-7361E2787981}">
      <dgm:prSet phldr="0"/>
      <dgm:spPr/>
      <dgm:t>
        <a:bodyPr/>
        <a:lstStyle/>
        <a:p>
          <a:pPr rtl="0"/>
          <a:r>
            <a:rPr lang="fr-FR">
              <a:latin typeface="Franklin Gothic Book"/>
              <a:ea typeface="+mn-ea"/>
              <a:cs typeface="+mn-cs"/>
            </a:rPr>
            <a:t> 3) Démonstration en live</a:t>
          </a:r>
        </a:p>
      </dgm:t>
    </dgm:pt>
    <dgm:pt modelId="{0715EB40-8C17-40C6-8EB7-3FE581E2C6B9}" type="parTrans" cxnId="{C411C41C-1BAB-4623-941A-4337212A6455}">
      <dgm:prSet/>
      <dgm:spPr/>
    </dgm:pt>
    <dgm:pt modelId="{54248619-4509-4377-972A-2D3F33D4D50E}" type="sibTrans" cxnId="{C411C41C-1BAB-4623-941A-4337212A6455}">
      <dgm:prSet/>
      <dgm:spPr/>
    </dgm:pt>
    <dgm:pt modelId="{97C61955-AF60-45FC-9186-38959B508D6B}">
      <dgm:prSet phldr="0"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7) Comparatif selon la nature de la DB</a:t>
          </a:r>
        </a:p>
      </dgm:t>
    </dgm:pt>
    <dgm:pt modelId="{4B814324-59B2-43D4-9862-F6A692839EFD}" type="parTrans" cxnId="{1D79E235-1DC7-4403-8C1F-183223B4DAD9}">
      <dgm:prSet/>
      <dgm:spPr/>
    </dgm:pt>
    <dgm:pt modelId="{0FACAA78-0F94-44B4-9D93-52EF414CAC6D}" type="sibTrans" cxnId="{1D79E235-1DC7-4403-8C1F-183223B4DAD9}">
      <dgm:prSet/>
      <dgm:spPr/>
    </dgm:pt>
    <dgm:pt modelId="{414A306D-32B2-40CA-BA0C-2109647E8ED7}">
      <dgm:prSet phldr="0"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 9) Spécificités</a:t>
          </a:r>
        </a:p>
      </dgm:t>
    </dgm:pt>
    <dgm:pt modelId="{207FEA6E-FE65-4936-8738-4CB1C17BD788}" type="parTrans" cxnId="{28B7F14D-31CD-4FD2-B970-C96EE5F58BEF}">
      <dgm:prSet/>
      <dgm:spPr/>
    </dgm:pt>
    <dgm:pt modelId="{44DB6533-ADA0-4412-B219-A6742FD03C96}" type="sibTrans" cxnId="{28B7F14D-31CD-4FD2-B970-C96EE5F58BEF}">
      <dgm:prSet/>
      <dgm:spPr/>
    </dgm:pt>
    <dgm:pt modelId="{AA63CAB1-4256-486E-806D-D4366C60DEDD}">
      <dgm:prSet phldr="0"/>
      <dgm:spPr/>
      <dgm:t>
        <a:bodyPr/>
        <a:lstStyle/>
        <a:p>
          <a:pPr rtl="0"/>
          <a:r>
            <a:rPr lang="fr-FR">
              <a:latin typeface="Franklin Gothic Book" panose="020F0502020204030204"/>
              <a:ea typeface="+mn-ea"/>
              <a:cs typeface="+mn-cs"/>
            </a:rPr>
            <a:t>11) Ressources</a:t>
          </a:r>
        </a:p>
      </dgm:t>
    </dgm:pt>
    <dgm:pt modelId="{7842CFA6-AA4F-489D-B4EF-655F0A7845C3}" type="parTrans" cxnId="{457E25A0-CA4C-4CC8-BFD4-5D92E62B9023}">
      <dgm:prSet/>
      <dgm:spPr/>
    </dgm:pt>
    <dgm:pt modelId="{8D187410-73C2-4946-9D90-BA54451EE8A1}" type="sibTrans" cxnId="{457E25A0-CA4C-4CC8-BFD4-5D92E62B9023}">
      <dgm:prSet/>
      <dgm:spPr/>
    </dgm:pt>
    <dgm:pt modelId="{0C597255-4008-4771-94C6-63930B32D596}">
      <dgm:prSet phldr="0"/>
      <dgm:spPr/>
      <dgm:t>
        <a:bodyPr/>
        <a:lstStyle/>
        <a:p>
          <a:pPr rtl="0"/>
          <a:r>
            <a:rPr lang="fr-FR" sz="1100">
              <a:solidFill>
                <a:srgbClr val="444444"/>
              </a:solidFill>
              <a:latin typeface="Calibri"/>
              <a:ea typeface="Calibri"/>
              <a:cs typeface="Calibri"/>
            </a:rPr>
            <a:t> 5) Pourquoi NoSQL ? (MongoDB)</a:t>
          </a:r>
          <a:endParaRPr lang="fr-BE" sz="1100">
            <a:solidFill>
              <a:srgbClr val="444444"/>
            </a:solidFill>
            <a:latin typeface="Calibri"/>
            <a:ea typeface="Calibri"/>
            <a:cs typeface="Calibri"/>
          </a:endParaRPr>
        </a:p>
      </dgm:t>
    </dgm:pt>
    <dgm:pt modelId="{C79158D6-30EC-45DC-80EE-6D35AB61B3B8}" type="parTrans" cxnId="{E5AE84A0-C442-46B4-8E4A-9D18C70D10B6}">
      <dgm:prSet/>
      <dgm:spPr/>
    </dgm:pt>
    <dgm:pt modelId="{6CC7F9DB-EBE2-43DB-8083-BA523D42EC21}" type="sibTrans" cxnId="{E5AE84A0-C442-46B4-8E4A-9D18C70D10B6}">
      <dgm:prSet/>
      <dgm:spPr/>
    </dgm:pt>
    <dgm:pt modelId="{501956D3-BAF6-4CEC-A7F9-3E706624AD7E}" type="pres">
      <dgm:prSet presAssocID="{93E178DE-675D-49B5-8810-4B16F7FE2846}" presName="vert0" presStyleCnt="0">
        <dgm:presLayoutVars>
          <dgm:dir/>
          <dgm:animOne val="branch"/>
          <dgm:animLvl val="lvl"/>
        </dgm:presLayoutVars>
      </dgm:prSet>
      <dgm:spPr/>
    </dgm:pt>
    <dgm:pt modelId="{44AA8738-7E9F-4D48-9810-8DCE79AEEBF8}" type="pres">
      <dgm:prSet presAssocID="{BE556776-678B-4F5B-AAFF-602785DADB01}" presName="thickLine" presStyleLbl="alignNode1" presStyleIdx="0" presStyleCnt="11"/>
      <dgm:spPr/>
    </dgm:pt>
    <dgm:pt modelId="{AD5F14D8-10D9-4FEF-B91D-78933CC1D841}" type="pres">
      <dgm:prSet presAssocID="{BE556776-678B-4F5B-AAFF-602785DADB01}" presName="horz1" presStyleCnt="0"/>
      <dgm:spPr/>
    </dgm:pt>
    <dgm:pt modelId="{EC1BD9AD-DDAA-4039-8608-A71ACFF3568B}" type="pres">
      <dgm:prSet presAssocID="{BE556776-678B-4F5B-AAFF-602785DADB01}" presName="tx1" presStyleLbl="revTx" presStyleIdx="0" presStyleCnt="11"/>
      <dgm:spPr/>
    </dgm:pt>
    <dgm:pt modelId="{473353D1-165F-4306-9DBB-D7B9BC33EF83}" type="pres">
      <dgm:prSet presAssocID="{BE556776-678B-4F5B-AAFF-602785DADB01}" presName="vert1" presStyleCnt="0"/>
      <dgm:spPr/>
    </dgm:pt>
    <dgm:pt modelId="{81DC3203-DFBA-443B-AF30-35048FA20111}" type="pres">
      <dgm:prSet presAssocID="{9B8DB900-57AE-439C-8646-1AE9A81B58A3}" presName="thickLine" presStyleLbl="alignNode1" presStyleIdx="1" presStyleCnt="11"/>
      <dgm:spPr/>
    </dgm:pt>
    <dgm:pt modelId="{EA17E2BB-5462-4EC8-9C63-47B38571A248}" type="pres">
      <dgm:prSet presAssocID="{9B8DB900-57AE-439C-8646-1AE9A81B58A3}" presName="horz1" presStyleCnt="0"/>
      <dgm:spPr/>
    </dgm:pt>
    <dgm:pt modelId="{C5A84EB1-AF3C-42A9-850A-ADBBCB529BAB}" type="pres">
      <dgm:prSet presAssocID="{9B8DB900-57AE-439C-8646-1AE9A81B58A3}" presName="tx1" presStyleLbl="revTx" presStyleIdx="1" presStyleCnt="11"/>
      <dgm:spPr/>
    </dgm:pt>
    <dgm:pt modelId="{BC1848F6-A10D-4B3A-9D22-976BFA9C91DD}" type="pres">
      <dgm:prSet presAssocID="{9B8DB900-57AE-439C-8646-1AE9A81B58A3}" presName="vert1" presStyleCnt="0"/>
      <dgm:spPr/>
    </dgm:pt>
    <dgm:pt modelId="{D98AE02F-3E57-4033-8A12-00DDD0DC9A27}" type="pres">
      <dgm:prSet presAssocID="{DADDB827-5E40-4F6F-B79A-7361E2787981}" presName="thickLine" presStyleLbl="alignNode1" presStyleIdx="2" presStyleCnt="11"/>
      <dgm:spPr/>
    </dgm:pt>
    <dgm:pt modelId="{A1B0A967-E2F5-46EC-AC92-F14047ABFAD8}" type="pres">
      <dgm:prSet presAssocID="{DADDB827-5E40-4F6F-B79A-7361E2787981}" presName="horz1" presStyleCnt="0"/>
      <dgm:spPr/>
    </dgm:pt>
    <dgm:pt modelId="{F7C7EC1E-A4B6-437B-8F33-EBA0EC1BE8A1}" type="pres">
      <dgm:prSet presAssocID="{DADDB827-5E40-4F6F-B79A-7361E2787981}" presName="tx1" presStyleLbl="revTx" presStyleIdx="2" presStyleCnt="11"/>
      <dgm:spPr/>
    </dgm:pt>
    <dgm:pt modelId="{4C2793A3-726A-4D3D-876C-658469A69E27}" type="pres">
      <dgm:prSet presAssocID="{DADDB827-5E40-4F6F-B79A-7361E2787981}" presName="vert1" presStyleCnt="0"/>
      <dgm:spPr/>
    </dgm:pt>
    <dgm:pt modelId="{D6B69CCF-6D65-44B5-AA48-5C7F3F2F3C99}" type="pres">
      <dgm:prSet presAssocID="{F4F1434C-6E4C-4EFD-BCED-C99589133728}" presName="thickLine" presStyleLbl="alignNode1" presStyleIdx="3" presStyleCnt="11"/>
      <dgm:spPr/>
    </dgm:pt>
    <dgm:pt modelId="{B3071C95-726D-4777-847B-F9C2285224C7}" type="pres">
      <dgm:prSet presAssocID="{F4F1434C-6E4C-4EFD-BCED-C99589133728}" presName="horz1" presStyleCnt="0"/>
      <dgm:spPr/>
    </dgm:pt>
    <dgm:pt modelId="{FA381FAF-3315-4091-B255-DBB48CEE5810}" type="pres">
      <dgm:prSet presAssocID="{F4F1434C-6E4C-4EFD-BCED-C99589133728}" presName="tx1" presStyleLbl="revTx" presStyleIdx="3" presStyleCnt="11"/>
      <dgm:spPr/>
    </dgm:pt>
    <dgm:pt modelId="{0473A547-32A8-4D4B-9F47-73C2DAAC2F7B}" type="pres">
      <dgm:prSet presAssocID="{F4F1434C-6E4C-4EFD-BCED-C99589133728}" presName="vert1" presStyleCnt="0"/>
      <dgm:spPr/>
    </dgm:pt>
    <dgm:pt modelId="{8CDC0C37-B753-46A9-B191-FE35338833B7}" type="pres">
      <dgm:prSet presAssocID="{0C597255-4008-4771-94C6-63930B32D596}" presName="thickLine" presStyleLbl="alignNode1" presStyleIdx="4" presStyleCnt="11"/>
      <dgm:spPr/>
    </dgm:pt>
    <dgm:pt modelId="{A1EE8950-D54E-4118-8404-1A19C575D438}" type="pres">
      <dgm:prSet presAssocID="{0C597255-4008-4771-94C6-63930B32D596}" presName="horz1" presStyleCnt="0"/>
      <dgm:spPr/>
    </dgm:pt>
    <dgm:pt modelId="{006E0FD4-FDFA-4C9B-BB35-10819DCC5BE5}" type="pres">
      <dgm:prSet presAssocID="{0C597255-4008-4771-94C6-63930B32D596}" presName="tx1" presStyleLbl="revTx" presStyleIdx="4" presStyleCnt="11"/>
      <dgm:spPr/>
    </dgm:pt>
    <dgm:pt modelId="{81836551-5820-4CEF-B10F-78238CFDDA81}" type="pres">
      <dgm:prSet presAssocID="{0C597255-4008-4771-94C6-63930B32D596}" presName="vert1" presStyleCnt="0"/>
      <dgm:spPr/>
    </dgm:pt>
    <dgm:pt modelId="{394C4F10-C595-439F-8201-6CC8305BCE9B}" type="pres">
      <dgm:prSet presAssocID="{F4A3713C-DF2F-4632-B3A0-5A7A5C3C4EA3}" presName="thickLine" presStyleLbl="alignNode1" presStyleIdx="5" presStyleCnt="11"/>
      <dgm:spPr/>
    </dgm:pt>
    <dgm:pt modelId="{C74B000E-F611-4305-AEB9-E789A63919CC}" type="pres">
      <dgm:prSet presAssocID="{F4A3713C-DF2F-4632-B3A0-5A7A5C3C4EA3}" presName="horz1" presStyleCnt="0"/>
      <dgm:spPr/>
    </dgm:pt>
    <dgm:pt modelId="{E0C4B9ED-9AB6-4524-B39C-4FCAB49A0D70}" type="pres">
      <dgm:prSet presAssocID="{F4A3713C-DF2F-4632-B3A0-5A7A5C3C4EA3}" presName="tx1" presStyleLbl="revTx" presStyleIdx="5" presStyleCnt="11"/>
      <dgm:spPr/>
    </dgm:pt>
    <dgm:pt modelId="{CC1A3C5F-1B0E-4E18-BBA1-4E56D82C323E}" type="pres">
      <dgm:prSet presAssocID="{F4A3713C-DF2F-4632-B3A0-5A7A5C3C4EA3}" presName="vert1" presStyleCnt="0"/>
      <dgm:spPr/>
    </dgm:pt>
    <dgm:pt modelId="{55A0D0A9-7947-4CDD-9E98-CDB7AE37E71E}" type="pres">
      <dgm:prSet presAssocID="{97C61955-AF60-45FC-9186-38959B508D6B}" presName="thickLine" presStyleLbl="alignNode1" presStyleIdx="6" presStyleCnt="11"/>
      <dgm:spPr/>
    </dgm:pt>
    <dgm:pt modelId="{C4323EBE-AD41-476C-B6B3-C9057A0EFC2A}" type="pres">
      <dgm:prSet presAssocID="{97C61955-AF60-45FC-9186-38959B508D6B}" presName="horz1" presStyleCnt="0"/>
      <dgm:spPr/>
    </dgm:pt>
    <dgm:pt modelId="{AE6F8ADB-A946-4C2C-B5E2-7FF72DFF07A3}" type="pres">
      <dgm:prSet presAssocID="{97C61955-AF60-45FC-9186-38959B508D6B}" presName="tx1" presStyleLbl="revTx" presStyleIdx="6" presStyleCnt="11"/>
      <dgm:spPr/>
    </dgm:pt>
    <dgm:pt modelId="{125BC0C4-E430-4FBB-8945-3A7D6C3C30A3}" type="pres">
      <dgm:prSet presAssocID="{97C61955-AF60-45FC-9186-38959B508D6B}" presName="vert1" presStyleCnt="0"/>
      <dgm:spPr/>
    </dgm:pt>
    <dgm:pt modelId="{C7E3CFEE-C3CE-4F85-A418-091C170085EB}" type="pres">
      <dgm:prSet presAssocID="{F9563D0B-773C-4CC3-8A88-5546AC160F71}" presName="thickLine" presStyleLbl="alignNode1" presStyleIdx="7" presStyleCnt="11"/>
      <dgm:spPr/>
    </dgm:pt>
    <dgm:pt modelId="{FC1B713D-2AC3-4838-8EF8-2114C6261D03}" type="pres">
      <dgm:prSet presAssocID="{F9563D0B-773C-4CC3-8A88-5546AC160F71}" presName="horz1" presStyleCnt="0"/>
      <dgm:spPr/>
    </dgm:pt>
    <dgm:pt modelId="{31E76F3B-438D-42E4-B6C9-017E2D3B3146}" type="pres">
      <dgm:prSet presAssocID="{F9563D0B-773C-4CC3-8A88-5546AC160F71}" presName="tx1" presStyleLbl="revTx" presStyleIdx="7" presStyleCnt="11"/>
      <dgm:spPr/>
    </dgm:pt>
    <dgm:pt modelId="{5C42F1EE-746A-4D08-8218-AD9BA22F2F42}" type="pres">
      <dgm:prSet presAssocID="{F9563D0B-773C-4CC3-8A88-5546AC160F71}" presName="vert1" presStyleCnt="0"/>
      <dgm:spPr/>
    </dgm:pt>
    <dgm:pt modelId="{EA80B0C1-5B59-46FE-A92F-010756473D74}" type="pres">
      <dgm:prSet presAssocID="{414A306D-32B2-40CA-BA0C-2109647E8ED7}" presName="thickLine" presStyleLbl="alignNode1" presStyleIdx="8" presStyleCnt="11"/>
      <dgm:spPr/>
    </dgm:pt>
    <dgm:pt modelId="{21AF795C-399C-4C21-9826-CE2620F14E3E}" type="pres">
      <dgm:prSet presAssocID="{414A306D-32B2-40CA-BA0C-2109647E8ED7}" presName="horz1" presStyleCnt="0"/>
      <dgm:spPr/>
    </dgm:pt>
    <dgm:pt modelId="{5C2CFC99-DFE1-46BE-9206-571F1952E076}" type="pres">
      <dgm:prSet presAssocID="{414A306D-32B2-40CA-BA0C-2109647E8ED7}" presName="tx1" presStyleLbl="revTx" presStyleIdx="8" presStyleCnt="11"/>
      <dgm:spPr/>
    </dgm:pt>
    <dgm:pt modelId="{0F39CE83-265B-4D72-872D-7D7D6467EF16}" type="pres">
      <dgm:prSet presAssocID="{414A306D-32B2-40CA-BA0C-2109647E8ED7}" presName="vert1" presStyleCnt="0"/>
      <dgm:spPr/>
    </dgm:pt>
    <dgm:pt modelId="{D250CBDA-DFAC-4EBC-8E46-B7437A5CD70C}" type="pres">
      <dgm:prSet presAssocID="{9592B38C-AEF4-4D3F-BEE2-EF8085BFC61F}" presName="thickLine" presStyleLbl="alignNode1" presStyleIdx="9" presStyleCnt="11"/>
      <dgm:spPr/>
    </dgm:pt>
    <dgm:pt modelId="{FCFBE7DB-3152-41E6-9659-CC28657A422A}" type="pres">
      <dgm:prSet presAssocID="{9592B38C-AEF4-4D3F-BEE2-EF8085BFC61F}" presName="horz1" presStyleCnt="0"/>
      <dgm:spPr/>
    </dgm:pt>
    <dgm:pt modelId="{E4BFDA46-20C6-47BB-8675-AACE50DE1005}" type="pres">
      <dgm:prSet presAssocID="{9592B38C-AEF4-4D3F-BEE2-EF8085BFC61F}" presName="tx1" presStyleLbl="revTx" presStyleIdx="9" presStyleCnt="11"/>
      <dgm:spPr/>
    </dgm:pt>
    <dgm:pt modelId="{217320D0-5E1A-4FCC-A641-4626EF4934B2}" type="pres">
      <dgm:prSet presAssocID="{9592B38C-AEF4-4D3F-BEE2-EF8085BFC61F}" presName="vert1" presStyleCnt="0"/>
      <dgm:spPr/>
    </dgm:pt>
    <dgm:pt modelId="{9AB7FD82-786C-4064-BA34-F691319D951A}" type="pres">
      <dgm:prSet presAssocID="{AA63CAB1-4256-486E-806D-D4366C60DEDD}" presName="thickLine" presStyleLbl="alignNode1" presStyleIdx="10" presStyleCnt="11"/>
      <dgm:spPr/>
    </dgm:pt>
    <dgm:pt modelId="{59D3CADF-D73D-4FB2-BD38-A7C0AB2FB6DF}" type="pres">
      <dgm:prSet presAssocID="{AA63CAB1-4256-486E-806D-D4366C60DEDD}" presName="horz1" presStyleCnt="0"/>
      <dgm:spPr/>
    </dgm:pt>
    <dgm:pt modelId="{0AEBD854-7F85-43F1-8388-8B086832C5B6}" type="pres">
      <dgm:prSet presAssocID="{AA63CAB1-4256-486E-806D-D4366C60DEDD}" presName="tx1" presStyleLbl="revTx" presStyleIdx="10" presStyleCnt="11"/>
      <dgm:spPr/>
    </dgm:pt>
    <dgm:pt modelId="{0709C63C-ED15-48E0-9D66-4CB57D92E990}" type="pres">
      <dgm:prSet presAssocID="{AA63CAB1-4256-486E-806D-D4366C60DEDD}" presName="vert1" presStyleCnt="0"/>
      <dgm:spPr/>
    </dgm:pt>
  </dgm:ptLst>
  <dgm:cxnLst>
    <dgm:cxn modelId="{A5134617-3BFC-4C0E-8E5F-42FC7CF3D943}" type="presOf" srcId="{F9563D0B-773C-4CC3-8A88-5546AC160F71}" destId="{31E76F3B-438D-42E4-B6C9-017E2D3B3146}" srcOrd="0" destOrd="0" presId="urn:microsoft.com/office/officeart/2008/layout/LinedList"/>
    <dgm:cxn modelId="{C411C41C-1BAB-4623-941A-4337212A6455}" srcId="{93E178DE-675D-49B5-8810-4B16F7FE2846}" destId="{DADDB827-5E40-4F6F-B79A-7361E2787981}" srcOrd="2" destOrd="0" parTransId="{0715EB40-8C17-40C6-8EB7-3FE581E2C6B9}" sibTransId="{54248619-4509-4377-972A-2D3F33D4D50E}"/>
    <dgm:cxn modelId="{87E52A28-C623-4CA0-A376-4CD549077F03}" type="presOf" srcId="{9B8DB900-57AE-439C-8646-1AE9A81B58A3}" destId="{C5A84EB1-AF3C-42A9-850A-ADBBCB529BAB}" srcOrd="0" destOrd="0" presId="urn:microsoft.com/office/officeart/2008/layout/LinedList"/>
    <dgm:cxn modelId="{4B175533-4784-467C-B5DE-7D1F187E21F1}" srcId="{93E178DE-675D-49B5-8810-4B16F7FE2846}" destId="{F4A3713C-DF2F-4632-B3A0-5A7A5C3C4EA3}" srcOrd="5" destOrd="0" parTransId="{2558D50A-361E-456B-AB3F-F9737E8A8832}" sibTransId="{B28991CB-2F72-4206-9DC8-5A39E5D2A55B}"/>
    <dgm:cxn modelId="{1D79E235-1DC7-4403-8C1F-183223B4DAD9}" srcId="{93E178DE-675D-49B5-8810-4B16F7FE2846}" destId="{97C61955-AF60-45FC-9186-38959B508D6B}" srcOrd="6" destOrd="0" parTransId="{4B814324-59B2-43D4-9862-F6A692839EFD}" sibTransId="{0FACAA78-0F94-44B4-9D93-52EF414CAC6D}"/>
    <dgm:cxn modelId="{EBF2A95D-C6E8-499F-ABB0-018D90E786D4}" type="presOf" srcId="{AA63CAB1-4256-486E-806D-D4366C60DEDD}" destId="{0AEBD854-7F85-43F1-8388-8B086832C5B6}" srcOrd="0" destOrd="0" presId="urn:microsoft.com/office/officeart/2008/layout/LinedList"/>
    <dgm:cxn modelId="{98637C66-7929-424E-98FF-BC997ECD63BE}" type="presOf" srcId="{0C597255-4008-4771-94C6-63930B32D596}" destId="{006E0FD4-FDFA-4C9B-BB35-10819DCC5BE5}" srcOrd="0" destOrd="0" presId="urn:microsoft.com/office/officeart/2008/layout/LinedList"/>
    <dgm:cxn modelId="{4199F269-1235-43B9-BB34-1D6CB344639D}" type="presOf" srcId="{97C61955-AF60-45FC-9186-38959B508D6B}" destId="{AE6F8ADB-A946-4C2C-B5E2-7FF72DFF07A3}" srcOrd="0" destOrd="0" presId="urn:microsoft.com/office/officeart/2008/layout/LinedList"/>
    <dgm:cxn modelId="{AB60F36B-0F8D-4769-BEBE-D4B88EC11ACA}" srcId="{93E178DE-675D-49B5-8810-4B16F7FE2846}" destId="{F4F1434C-6E4C-4EFD-BCED-C99589133728}" srcOrd="3" destOrd="0" parTransId="{49CA74E2-ACC1-4914-9F1B-7C36603C19BF}" sibTransId="{C05769E2-CCEC-4D67-8D5B-E453F606A570}"/>
    <dgm:cxn modelId="{28B7F14D-31CD-4FD2-B970-C96EE5F58BEF}" srcId="{93E178DE-675D-49B5-8810-4B16F7FE2846}" destId="{414A306D-32B2-40CA-BA0C-2109647E8ED7}" srcOrd="8" destOrd="0" parTransId="{207FEA6E-FE65-4936-8738-4CB1C17BD788}" sibTransId="{44DB6533-ADA0-4412-B219-A6742FD03C96}"/>
    <dgm:cxn modelId="{5528B24E-D555-4F3D-B499-F1BB759F676F}" type="presOf" srcId="{F4F1434C-6E4C-4EFD-BCED-C99589133728}" destId="{FA381FAF-3315-4091-B255-DBB48CEE5810}" srcOrd="0" destOrd="0" presId="urn:microsoft.com/office/officeart/2008/layout/LinedList"/>
    <dgm:cxn modelId="{10E61173-9EE6-43D6-8F32-51C77D5C7BE4}" srcId="{93E178DE-675D-49B5-8810-4B16F7FE2846}" destId="{F9563D0B-773C-4CC3-8A88-5546AC160F71}" srcOrd="7" destOrd="0" parTransId="{A6FA8BE3-1365-4538-A7A0-424FB4B8A8EB}" sibTransId="{68AA06F6-8754-4F33-B5F2-B4964A71D6A4}"/>
    <dgm:cxn modelId="{62C35454-AA1B-4CA4-BD2B-95C8EC610454}" type="presOf" srcId="{9592B38C-AEF4-4D3F-BEE2-EF8085BFC61F}" destId="{E4BFDA46-20C6-47BB-8675-AACE50DE1005}" srcOrd="0" destOrd="0" presId="urn:microsoft.com/office/officeart/2008/layout/LinedList"/>
    <dgm:cxn modelId="{20EBF082-D32F-4F75-97FF-7AB520B9F4DC}" type="presOf" srcId="{DADDB827-5E40-4F6F-B79A-7361E2787981}" destId="{F7C7EC1E-A4B6-437B-8F33-EBA0EC1BE8A1}" srcOrd="0" destOrd="0" presId="urn:microsoft.com/office/officeart/2008/layout/LinedList"/>
    <dgm:cxn modelId="{457E25A0-CA4C-4CC8-BFD4-5D92E62B9023}" srcId="{93E178DE-675D-49B5-8810-4B16F7FE2846}" destId="{AA63CAB1-4256-486E-806D-D4366C60DEDD}" srcOrd="10" destOrd="0" parTransId="{7842CFA6-AA4F-489D-B4EF-655F0A7845C3}" sibTransId="{8D187410-73C2-4946-9D90-BA54451EE8A1}"/>
    <dgm:cxn modelId="{E5AE84A0-C442-46B4-8E4A-9D18C70D10B6}" srcId="{93E178DE-675D-49B5-8810-4B16F7FE2846}" destId="{0C597255-4008-4771-94C6-63930B32D596}" srcOrd="4" destOrd="0" parTransId="{C79158D6-30EC-45DC-80EE-6D35AB61B3B8}" sibTransId="{6CC7F9DB-EBE2-43DB-8083-BA523D42EC21}"/>
    <dgm:cxn modelId="{381519A2-0F77-443E-B08F-3438619C22D2}" srcId="{93E178DE-675D-49B5-8810-4B16F7FE2846}" destId="{9B8DB900-57AE-439C-8646-1AE9A81B58A3}" srcOrd="1" destOrd="0" parTransId="{3A68BB35-7FB3-4D6D-B194-E831857605DF}" sibTransId="{6637C4FB-B751-47F3-86B1-F197327C0AEC}"/>
    <dgm:cxn modelId="{0B0F55AB-4D1D-4BDF-9A03-9CED44219A34}" srcId="{93E178DE-675D-49B5-8810-4B16F7FE2846}" destId="{BE556776-678B-4F5B-AAFF-602785DADB01}" srcOrd="0" destOrd="0" parTransId="{6FB9CE96-10E8-41C3-804F-A76BFF72BA70}" sibTransId="{AF6F2036-0E3E-47A2-8008-26100D68B7A9}"/>
    <dgm:cxn modelId="{429D8FD0-F743-4F42-9DD5-FA0D62B09B00}" srcId="{93E178DE-675D-49B5-8810-4B16F7FE2846}" destId="{9592B38C-AEF4-4D3F-BEE2-EF8085BFC61F}" srcOrd="9" destOrd="0" parTransId="{77832A91-622C-49B2-B0B8-E65D77159F88}" sibTransId="{9BF30F76-0E9B-4027-A521-85D5F63A06C3}"/>
    <dgm:cxn modelId="{A48112D4-7D44-409F-AA55-08EBA3603CE3}" type="presOf" srcId="{BE556776-678B-4F5B-AAFF-602785DADB01}" destId="{EC1BD9AD-DDAA-4039-8608-A71ACFF3568B}" srcOrd="0" destOrd="0" presId="urn:microsoft.com/office/officeart/2008/layout/LinedList"/>
    <dgm:cxn modelId="{C8A7A5D4-9086-4C26-BF5E-08422BB81536}" type="presOf" srcId="{F4A3713C-DF2F-4632-B3A0-5A7A5C3C4EA3}" destId="{E0C4B9ED-9AB6-4524-B39C-4FCAB49A0D70}" srcOrd="0" destOrd="0" presId="urn:microsoft.com/office/officeart/2008/layout/LinedList"/>
    <dgm:cxn modelId="{7CFE69E6-9ADD-4DC3-8DE3-4C696631560D}" type="presOf" srcId="{93E178DE-675D-49B5-8810-4B16F7FE2846}" destId="{501956D3-BAF6-4CEC-A7F9-3E706624AD7E}" srcOrd="0" destOrd="0" presId="urn:microsoft.com/office/officeart/2008/layout/LinedList"/>
    <dgm:cxn modelId="{C2B17BF2-322D-4E7D-AC6B-2A938BBB12B4}" type="presOf" srcId="{414A306D-32B2-40CA-BA0C-2109647E8ED7}" destId="{5C2CFC99-DFE1-46BE-9206-571F1952E076}" srcOrd="0" destOrd="0" presId="urn:microsoft.com/office/officeart/2008/layout/LinedList"/>
    <dgm:cxn modelId="{C60F306D-03A3-478F-9E0A-0773CDE3619A}" type="presParOf" srcId="{501956D3-BAF6-4CEC-A7F9-3E706624AD7E}" destId="{44AA8738-7E9F-4D48-9810-8DCE79AEEBF8}" srcOrd="0" destOrd="0" presId="urn:microsoft.com/office/officeart/2008/layout/LinedList"/>
    <dgm:cxn modelId="{32431FE9-9C31-4725-8A78-A5E55F8CC828}" type="presParOf" srcId="{501956D3-BAF6-4CEC-A7F9-3E706624AD7E}" destId="{AD5F14D8-10D9-4FEF-B91D-78933CC1D841}" srcOrd="1" destOrd="0" presId="urn:microsoft.com/office/officeart/2008/layout/LinedList"/>
    <dgm:cxn modelId="{1F92B19A-82FC-4164-9A45-12712297E858}" type="presParOf" srcId="{AD5F14D8-10D9-4FEF-B91D-78933CC1D841}" destId="{EC1BD9AD-DDAA-4039-8608-A71ACFF3568B}" srcOrd="0" destOrd="0" presId="urn:microsoft.com/office/officeart/2008/layout/LinedList"/>
    <dgm:cxn modelId="{EBF32B7A-E001-4CF3-A171-660F1662843A}" type="presParOf" srcId="{AD5F14D8-10D9-4FEF-B91D-78933CC1D841}" destId="{473353D1-165F-4306-9DBB-D7B9BC33EF83}" srcOrd="1" destOrd="0" presId="urn:microsoft.com/office/officeart/2008/layout/LinedList"/>
    <dgm:cxn modelId="{942D28F0-32B9-40E7-BB8C-8AC94D8D6479}" type="presParOf" srcId="{501956D3-BAF6-4CEC-A7F9-3E706624AD7E}" destId="{81DC3203-DFBA-443B-AF30-35048FA20111}" srcOrd="2" destOrd="0" presId="urn:microsoft.com/office/officeart/2008/layout/LinedList"/>
    <dgm:cxn modelId="{859F0F16-BAA1-48C8-9BA3-08380251B8F2}" type="presParOf" srcId="{501956D3-BAF6-4CEC-A7F9-3E706624AD7E}" destId="{EA17E2BB-5462-4EC8-9C63-47B38571A248}" srcOrd="3" destOrd="0" presId="urn:microsoft.com/office/officeart/2008/layout/LinedList"/>
    <dgm:cxn modelId="{4AD1CA4A-88F5-4B55-A054-9CBF28408503}" type="presParOf" srcId="{EA17E2BB-5462-4EC8-9C63-47B38571A248}" destId="{C5A84EB1-AF3C-42A9-850A-ADBBCB529BAB}" srcOrd="0" destOrd="0" presId="urn:microsoft.com/office/officeart/2008/layout/LinedList"/>
    <dgm:cxn modelId="{D8ECD764-EED4-46A2-84FB-62B398D6C60D}" type="presParOf" srcId="{EA17E2BB-5462-4EC8-9C63-47B38571A248}" destId="{BC1848F6-A10D-4B3A-9D22-976BFA9C91DD}" srcOrd="1" destOrd="0" presId="urn:microsoft.com/office/officeart/2008/layout/LinedList"/>
    <dgm:cxn modelId="{A255AA56-2391-444B-BE7A-F86318B9843A}" type="presParOf" srcId="{501956D3-BAF6-4CEC-A7F9-3E706624AD7E}" destId="{D98AE02F-3E57-4033-8A12-00DDD0DC9A27}" srcOrd="4" destOrd="0" presId="urn:microsoft.com/office/officeart/2008/layout/LinedList"/>
    <dgm:cxn modelId="{4B929FCE-D640-4A9D-AE4D-FB4C7D732547}" type="presParOf" srcId="{501956D3-BAF6-4CEC-A7F9-3E706624AD7E}" destId="{A1B0A967-E2F5-46EC-AC92-F14047ABFAD8}" srcOrd="5" destOrd="0" presId="urn:microsoft.com/office/officeart/2008/layout/LinedList"/>
    <dgm:cxn modelId="{39D3461C-A427-4E24-B3EC-5F6030B21FF9}" type="presParOf" srcId="{A1B0A967-E2F5-46EC-AC92-F14047ABFAD8}" destId="{F7C7EC1E-A4B6-437B-8F33-EBA0EC1BE8A1}" srcOrd="0" destOrd="0" presId="urn:microsoft.com/office/officeart/2008/layout/LinedList"/>
    <dgm:cxn modelId="{2B8565C0-FC8F-4227-AC2C-3FF16D17BD93}" type="presParOf" srcId="{A1B0A967-E2F5-46EC-AC92-F14047ABFAD8}" destId="{4C2793A3-726A-4D3D-876C-658469A69E27}" srcOrd="1" destOrd="0" presId="urn:microsoft.com/office/officeart/2008/layout/LinedList"/>
    <dgm:cxn modelId="{EBB34DA3-7CF4-4F02-B241-3D09564AC571}" type="presParOf" srcId="{501956D3-BAF6-4CEC-A7F9-3E706624AD7E}" destId="{D6B69CCF-6D65-44B5-AA48-5C7F3F2F3C99}" srcOrd="6" destOrd="0" presId="urn:microsoft.com/office/officeart/2008/layout/LinedList"/>
    <dgm:cxn modelId="{B4FE55B6-603C-4A2E-8E82-AE496B1796B3}" type="presParOf" srcId="{501956D3-BAF6-4CEC-A7F9-3E706624AD7E}" destId="{B3071C95-726D-4777-847B-F9C2285224C7}" srcOrd="7" destOrd="0" presId="urn:microsoft.com/office/officeart/2008/layout/LinedList"/>
    <dgm:cxn modelId="{7E76C936-15D1-407A-84E5-AB710678B942}" type="presParOf" srcId="{B3071C95-726D-4777-847B-F9C2285224C7}" destId="{FA381FAF-3315-4091-B255-DBB48CEE5810}" srcOrd="0" destOrd="0" presId="urn:microsoft.com/office/officeart/2008/layout/LinedList"/>
    <dgm:cxn modelId="{02EC9A10-9CBE-465C-9BD0-F8D39A8B33C3}" type="presParOf" srcId="{B3071C95-726D-4777-847B-F9C2285224C7}" destId="{0473A547-32A8-4D4B-9F47-73C2DAAC2F7B}" srcOrd="1" destOrd="0" presId="urn:microsoft.com/office/officeart/2008/layout/LinedList"/>
    <dgm:cxn modelId="{2E7B51DF-EC6F-4577-8208-9C7B2E18B0AC}" type="presParOf" srcId="{501956D3-BAF6-4CEC-A7F9-3E706624AD7E}" destId="{8CDC0C37-B753-46A9-B191-FE35338833B7}" srcOrd="8" destOrd="0" presId="urn:microsoft.com/office/officeart/2008/layout/LinedList"/>
    <dgm:cxn modelId="{FB95B26D-F7FE-468B-B972-F68E852AF72B}" type="presParOf" srcId="{501956D3-BAF6-4CEC-A7F9-3E706624AD7E}" destId="{A1EE8950-D54E-4118-8404-1A19C575D438}" srcOrd="9" destOrd="0" presId="urn:microsoft.com/office/officeart/2008/layout/LinedList"/>
    <dgm:cxn modelId="{85EF70F3-8BC9-4F2F-A643-41A331EEE9C6}" type="presParOf" srcId="{A1EE8950-D54E-4118-8404-1A19C575D438}" destId="{006E0FD4-FDFA-4C9B-BB35-10819DCC5BE5}" srcOrd="0" destOrd="0" presId="urn:microsoft.com/office/officeart/2008/layout/LinedList"/>
    <dgm:cxn modelId="{E68A5505-9F9E-4E7E-82C9-4DA351284F5C}" type="presParOf" srcId="{A1EE8950-D54E-4118-8404-1A19C575D438}" destId="{81836551-5820-4CEF-B10F-78238CFDDA81}" srcOrd="1" destOrd="0" presId="urn:microsoft.com/office/officeart/2008/layout/LinedList"/>
    <dgm:cxn modelId="{FB867FB9-E92F-435F-A716-776D3686B81F}" type="presParOf" srcId="{501956D3-BAF6-4CEC-A7F9-3E706624AD7E}" destId="{394C4F10-C595-439F-8201-6CC8305BCE9B}" srcOrd="10" destOrd="0" presId="urn:microsoft.com/office/officeart/2008/layout/LinedList"/>
    <dgm:cxn modelId="{2D2DD423-6A0C-4B01-BB14-774CB6656394}" type="presParOf" srcId="{501956D3-BAF6-4CEC-A7F9-3E706624AD7E}" destId="{C74B000E-F611-4305-AEB9-E789A63919CC}" srcOrd="11" destOrd="0" presId="urn:microsoft.com/office/officeart/2008/layout/LinedList"/>
    <dgm:cxn modelId="{8C332012-4F83-4D27-A337-7B41E1EEA0DC}" type="presParOf" srcId="{C74B000E-F611-4305-AEB9-E789A63919CC}" destId="{E0C4B9ED-9AB6-4524-B39C-4FCAB49A0D70}" srcOrd="0" destOrd="0" presId="urn:microsoft.com/office/officeart/2008/layout/LinedList"/>
    <dgm:cxn modelId="{770B4344-D9DE-49FD-B349-FBB61031B015}" type="presParOf" srcId="{C74B000E-F611-4305-AEB9-E789A63919CC}" destId="{CC1A3C5F-1B0E-4E18-BBA1-4E56D82C323E}" srcOrd="1" destOrd="0" presId="urn:microsoft.com/office/officeart/2008/layout/LinedList"/>
    <dgm:cxn modelId="{20325BCD-631B-49E5-8376-528D7FCE7623}" type="presParOf" srcId="{501956D3-BAF6-4CEC-A7F9-3E706624AD7E}" destId="{55A0D0A9-7947-4CDD-9E98-CDB7AE37E71E}" srcOrd="12" destOrd="0" presId="urn:microsoft.com/office/officeart/2008/layout/LinedList"/>
    <dgm:cxn modelId="{EEA6B02A-E561-4E6B-8700-AFB8FD3C6906}" type="presParOf" srcId="{501956D3-BAF6-4CEC-A7F9-3E706624AD7E}" destId="{C4323EBE-AD41-476C-B6B3-C9057A0EFC2A}" srcOrd="13" destOrd="0" presId="urn:microsoft.com/office/officeart/2008/layout/LinedList"/>
    <dgm:cxn modelId="{FDCD53A6-DFFA-4185-9A39-D249D91A98E0}" type="presParOf" srcId="{C4323EBE-AD41-476C-B6B3-C9057A0EFC2A}" destId="{AE6F8ADB-A946-4C2C-B5E2-7FF72DFF07A3}" srcOrd="0" destOrd="0" presId="urn:microsoft.com/office/officeart/2008/layout/LinedList"/>
    <dgm:cxn modelId="{B76B8FB5-4978-4FEC-882E-19C56AE04FB7}" type="presParOf" srcId="{C4323EBE-AD41-476C-B6B3-C9057A0EFC2A}" destId="{125BC0C4-E430-4FBB-8945-3A7D6C3C30A3}" srcOrd="1" destOrd="0" presId="urn:microsoft.com/office/officeart/2008/layout/LinedList"/>
    <dgm:cxn modelId="{1807FBF4-16CB-4221-84CA-8A4DE4E5F8DE}" type="presParOf" srcId="{501956D3-BAF6-4CEC-A7F9-3E706624AD7E}" destId="{C7E3CFEE-C3CE-4F85-A418-091C170085EB}" srcOrd="14" destOrd="0" presId="urn:microsoft.com/office/officeart/2008/layout/LinedList"/>
    <dgm:cxn modelId="{5A718923-04A8-40AB-8E8F-73ED6B19AFCF}" type="presParOf" srcId="{501956D3-BAF6-4CEC-A7F9-3E706624AD7E}" destId="{FC1B713D-2AC3-4838-8EF8-2114C6261D03}" srcOrd="15" destOrd="0" presId="urn:microsoft.com/office/officeart/2008/layout/LinedList"/>
    <dgm:cxn modelId="{A55B5F55-4FAD-4EEE-B079-D9E8664B6F26}" type="presParOf" srcId="{FC1B713D-2AC3-4838-8EF8-2114C6261D03}" destId="{31E76F3B-438D-42E4-B6C9-017E2D3B3146}" srcOrd="0" destOrd="0" presId="urn:microsoft.com/office/officeart/2008/layout/LinedList"/>
    <dgm:cxn modelId="{82A7F0B6-D668-4DFC-9F08-7E7244530076}" type="presParOf" srcId="{FC1B713D-2AC3-4838-8EF8-2114C6261D03}" destId="{5C42F1EE-746A-4D08-8218-AD9BA22F2F42}" srcOrd="1" destOrd="0" presId="urn:microsoft.com/office/officeart/2008/layout/LinedList"/>
    <dgm:cxn modelId="{A272F806-CAAE-4DC1-96E8-E5C98931665F}" type="presParOf" srcId="{501956D3-BAF6-4CEC-A7F9-3E706624AD7E}" destId="{EA80B0C1-5B59-46FE-A92F-010756473D74}" srcOrd="16" destOrd="0" presId="urn:microsoft.com/office/officeart/2008/layout/LinedList"/>
    <dgm:cxn modelId="{B7EC108E-B614-45B1-9DB9-4858B3954C4A}" type="presParOf" srcId="{501956D3-BAF6-4CEC-A7F9-3E706624AD7E}" destId="{21AF795C-399C-4C21-9826-CE2620F14E3E}" srcOrd="17" destOrd="0" presId="urn:microsoft.com/office/officeart/2008/layout/LinedList"/>
    <dgm:cxn modelId="{CE7DD953-AD1E-4314-A149-1A2A1F7E5D4D}" type="presParOf" srcId="{21AF795C-399C-4C21-9826-CE2620F14E3E}" destId="{5C2CFC99-DFE1-46BE-9206-571F1952E076}" srcOrd="0" destOrd="0" presId="urn:microsoft.com/office/officeart/2008/layout/LinedList"/>
    <dgm:cxn modelId="{989E16CD-67A8-453A-89EF-F4E2D51E40E7}" type="presParOf" srcId="{21AF795C-399C-4C21-9826-CE2620F14E3E}" destId="{0F39CE83-265B-4D72-872D-7D7D6467EF16}" srcOrd="1" destOrd="0" presId="urn:microsoft.com/office/officeart/2008/layout/LinedList"/>
    <dgm:cxn modelId="{027517DA-1C08-460B-9628-A56B542E4B1B}" type="presParOf" srcId="{501956D3-BAF6-4CEC-A7F9-3E706624AD7E}" destId="{D250CBDA-DFAC-4EBC-8E46-B7437A5CD70C}" srcOrd="18" destOrd="0" presId="urn:microsoft.com/office/officeart/2008/layout/LinedList"/>
    <dgm:cxn modelId="{5BBDD97B-5094-468C-8DF2-E74C71412DAC}" type="presParOf" srcId="{501956D3-BAF6-4CEC-A7F9-3E706624AD7E}" destId="{FCFBE7DB-3152-41E6-9659-CC28657A422A}" srcOrd="19" destOrd="0" presId="urn:microsoft.com/office/officeart/2008/layout/LinedList"/>
    <dgm:cxn modelId="{95C136EC-9709-42AC-83E1-F2918E2B4933}" type="presParOf" srcId="{FCFBE7DB-3152-41E6-9659-CC28657A422A}" destId="{E4BFDA46-20C6-47BB-8675-AACE50DE1005}" srcOrd="0" destOrd="0" presId="urn:microsoft.com/office/officeart/2008/layout/LinedList"/>
    <dgm:cxn modelId="{BD75806B-7451-47AF-8889-89B3C316E739}" type="presParOf" srcId="{FCFBE7DB-3152-41E6-9659-CC28657A422A}" destId="{217320D0-5E1A-4FCC-A641-4626EF4934B2}" srcOrd="1" destOrd="0" presId="urn:microsoft.com/office/officeart/2008/layout/LinedList"/>
    <dgm:cxn modelId="{326332B7-B243-4DDA-92E2-48E3664B812E}" type="presParOf" srcId="{501956D3-BAF6-4CEC-A7F9-3E706624AD7E}" destId="{9AB7FD82-786C-4064-BA34-F691319D951A}" srcOrd="20" destOrd="0" presId="urn:microsoft.com/office/officeart/2008/layout/LinedList"/>
    <dgm:cxn modelId="{B5A0DAC5-78EB-41D0-A1AD-3FAF0C1F47DC}" type="presParOf" srcId="{501956D3-BAF6-4CEC-A7F9-3E706624AD7E}" destId="{59D3CADF-D73D-4FB2-BD38-A7C0AB2FB6DF}" srcOrd="21" destOrd="0" presId="urn:microsoft.com/office/officeart/2008/layout/LinedList"/>
    <dgm:cxn modelId="{72AF2737-B016-4BBE-BCBA-F89BCA4F60C8}" type="presParOf" srcId="{59D3CADF-D73D-4FB2-BD38-A7C0AB2FB6DF}" destId="{0AEBD854-7F85-43F1-8388-8B086832C5B6}" srcOrd="0" destOrd="0" presId="urn:microsoft.com/office/officeart/2008/layout/LinedList"/>
    <dgm:cxn modelId="{AF69EB85-5755-47FE-8FAE-DE83BE981628}" type="presParOf" srcId="{59D3CADF-D73D-4FB2-BD38-A7C0AB2FB6DF}" destId="{0709C63C-ED15-48E0-9D66-4CB57D92E9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445F74-E843-4D99-A576-2F166012D96B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471765-F179-4370-BD44-CEE8BBB92070}">
      <dgm:prSet phldrT="[Text]" phldr="0"/>
      <dgm:spPr/>
      <dgm:t>
        <a:bodyPr/>
        <a:lstStyle/>
        <a:p>
          <a:pPr rtl="0">
            <a:defRPr b="1"/>
          </a:pPr>
          <a:r>
            <a:rPr lang="en-US" b="1">
              <a:latin typeface="Franklin Gothic Book"/>
            </a:rPr>
            <a:t>Objectif: </a:t>
          </a:r>
          <a:r>
            <a:rPr lang="en-US" b="1" err="1">
              <a:latin typeface="Franklin Gothic Book"/>
            </a:rPr>
            <a:t>créer</a:t>
          </a:r>
          <a:r>
            <a:rPr lang="en-US" b="1">
              <a:latin typeface="Franklin Gothic Book"/>
            </a:rPr>
            <a:t> un </a:t>
          </a:r>
          <a:r>
            <a:rPr lang="en-US" b="1" err="1">
              <a:latin typeface="Franklin Gothic Book"/>
            </a:rPr>
            <a:t>système</a:t>
          </a:r>
          <a:r>
            <a:rPr lang="en-US" b="1">
              <a:latin typeface="Franklin Gothic Book"/>
            </a:rPr>
            <a:t> de gestion </a:t>
          </a:r>
          <a:r>
            <a:rPr lang="en-US" b="1" err="1">
              <a:latin typeface="Franklin Gothic Book"/>
            </a:rPr>
            <a:t>médicale</a:t>
          </a:r>
          <a:r>
            <a:rPr lang="en-US" b="1">
              <a:latin typeface="Franklin Gothic Book"/>
            </a:rPr>
            <a:t> moderne, </a:t>
          </a:r>
          <a:r>
            <a:rPr lang="en-US" b="1" err="1">
              <a:latin typeface="Franklin Gothic Book"/>
            </a:rPr>
            <a:t>rapide</a:t>
          </a:r>
          <a:r>
            <a:rPr lang="en-US" b="1">
              <a:latin typeface="Franklin Gothic Book"/>
            </a:rPr>
            <a:t> et </a:t>
          </a:r>
          <a:r>
            <a:rPr lang="en-US" b="1" err="1">
              <a:latin typeface="Franklin Gothic Book"/>
            </a:rPr>
            <a:t>fiable</a:t>
          </a:r>
          <a:r>
            <a:rPr lang="en-US" b="1">
              <a:latin typeface="Franklin Gothic Book"/>
            </a:rPr>
            <a:t> </a:t>
          </a:r>
          <a:r>
            <a:rPr lang="en-US" b="1" err="1">
              <a:latin typeface="Franklin Gothic Book"/>
            </a:rPr>
            <a:t>basé</a:t>
          </a:r>
          <a:r>
            <a:rPr lang="en-US" b="1">
              <a:latin typeface="Franklin Gothic Book"/>
            </a:rPr>
            <a:t> sur NoSQL</a:t>
          </a:r>
          <a:endParaRPr lang="en-US"/>
        </a:p>
      </dgm:t>
    </dgm:pt>
    <dgm:pt modelId="{75DD6938-3E91-4188-ACEE-5ABD4CB382EA}" type="parTrans" cxnId="{A0B77E66-B6A9-41C4-BF67-523E76D9959E}">
      <dgm:prSet/>
      <dgm:spPr/>
      <dgm:t>
        <a:bodyPr/>
        <a:lstStyle/>
        <a:p>
          <a:endParaRPr lang="en-US"/>
        </a:p>
      </dgm:t>
    </dgm:pt>
    <dgm:pt modelId="{E8F38C28-2D15-4604-839C-862417835D0C}" type="sibTrans" cxnId="{A0B77E66-B6A9-41C4-BF67-523E76D9959E}">
      <dgm:prSet/>
      <dgm:spPr/>
      <dgm:t>
        <a:bodyPr/>
        <a:lstStyle/>
        <a:p>
          <a:endParaRPr lang="en-US"/>
        </a:p>
      </dgm:t>
    </dgm:pt>
    <dgm:pt modelId="{D8640C44-9FFD-4D94-820C-169CED3EE994}">
      <dgm:prSet phldr="0"/>
      <dgm:spPr/>
      <dgm:t>
        <a:bodyPr/>
        <a:lstStyle/>
        <a:p>
          <a:pPr>
            <a:defRPr b="1"/>
          </a:pPr>
          <a:r>
            <a:rPr lang="en-US" b="1">
              <a:latin typeface="Franklin Gothic Book"/>
            </a:rPr>
            <a:t>Avant la </a:t>
          </a:r>
          <a:r>
            <a:rPr lang="en-US" b="1" err="1">
              <a:latin typeface="Franklin Gothic Book"/>
            </a:rPr>
            <a:t>digitalisation</a:t>
          </a:r>
          <a:r>
            <a:rPr lang="en-US" b="1">
              <a:latin typeface="Franklin Gothic Book"/>
            </a:rPr>
            <a:t> </a:t>
          </a:r>
          <a:endParaRPr lang="en-US">
            <a:latin typeface="Franklin Gothic Book"/>
          </a:endParaRPr>
        </a:p>
      </dgm:t>
    </dgm:pt>
    <dgm:pt modelId="{27367025-F583-48E3-93E5-5A23EA482B00}" type="parTrans" cxnId="{D9B83BD9-E61A-4C87-9DA6-FBEE03343C2C}">
      <dgm:prSet/>
      <dgm:spPr/>
    </dgm:pt>
    <dgm:pt modelId="{8BA4B561-3A7D-4023-BFBC-50DCD9D8F6E0}" type="sibTrans" cxnId="{D9B83BD9-E61A-4C87-9DA6-FBEE03343C2C}">
      <dgm:prSet/>
      <dgm:spPr/>
      <dgm:t>
        <a:bodyPr/>
        <a:lstStyle/>
        <a:p>
          <a:endParaRPr lang="en-US"/>
        </a:p>
      </dgm:t>
    </dgm:pt>
    <dgm:pt modelId="{D518A084-E93A-4147-9CD9-3CF6ECF60E8A}">
      <dgm:prSet phldr="0"/>
      <dgm:spPr/>
      <dgm:t>
        <a:bodyPr/>
        <a:lstStyle/>
        <a:p>
          <a:r>
            <a:rPr lang="en-US" b="1">
              <a:latin typeface="Franklin Gothic Book"/>
            </a:rPr>
            <a:t>Dossier patients </a:t>
          </a:r>
          <a:r>
            <a:rPr lang="en-US" b="1" err="1">
              <a:latin typeface="Franklin Gothic Book"/>
            </a:rPr>
            <a:t>entièrement</a:t>
          </a:r>
          <a:r>
            <a:rPr lang="en-US" b="1">
              <a:latin typeface="Franklin Gothic Book"/>
            </a:rPr>
            <a:t> papier</a:t>
          </a:r>
          <a:endParaRPr lang="en-US">
            <a:latin typeface="Franklin Gothic Book"/>
          </a:endParaRPr>
        </a:p>
      </dgm:t>
    </dgm:pt>
    <dgm:pt modelId="{69C2DFB5-C24F-410A-B09C-90C98602C10D}" type="parTrans" cxnId="{B0608E12-B6F6-48A3-88B1-A7A34F174D98}">
      <dgm:prSet/>
      <dgm:spPr/>
    </dgm:pt>
    <dgm:pt modelId="{DBD64DF4-59F2-4E74-9F05-A69D3D5E54EE}" type="sibTrans" cxnId="{B0608E12-B6F6-48A3-88B1-A7A34F174D98}">
      <dgm:prSet/>
      <dgm:spPr/>
      <dgm:t>
        <a:bodyPr/>
        <a:lstStyle/>
        <a:p>
          <a:endParaRPr lang="en-US"/>
        </a:p>
      </dgm:t>
    </dgm:pt>
    <dgm:pt modelId="{05B65267-8684-469C-A4D8-4E5FD1C15A95}">
      <dgm:prSet phldr="0"/>
      <dgm:spPr/>
      <dgm:t>
        <a:bodyPr/>
        <a:lstStyle/>
        <a:p>
          <a:r>
            <a:rPr lang="en-US" b="1" err="1">
              <a:latin typeface="Franklin Gothic Book"/>
            </a:rPr>
            <a:t>Difficulté</a:t>
          </a:r>
          <a:r>
            <a:rPr lang="en-US" b="1">
              <a:latin typeface="Franklin Gothic Book"/>
            </a:rPr>
            <a:t> à </a:t>
          </a:r>
          <a:r>
            <a:rPr lang="en-US" b="1" err="1">
              <a:latin typeface="Franklin Gothic Book"/>
            </a:rPr>
            <a:t>retrouver</a:t>
          </a:r>
          <a:r>
            <a:rPr lang="en-US" b="1">
              <a:latin typeface="Franklin Gothic Book"/>
            </a:rPr>
            <a:t> les archives</a:t>
          </a:r>
          <a:endParaRPr lang="en-US">
            <a:latin typeface="Franklin Gothic Book"/>
          </a:endParaRPr>
        </a:p>
      </dgm:t>
    </dgm:pt>
    <dgm:pt modelId="{1F3BC451-AC1C-4DD1-A841-798A30B97706}" type="parTrans" cxnId="{1695DF74-80F4-4242-88A1-D457B5DE81E6}">
      <dgm:prSet/>
      <dgm:spPr/>
    </dgm:pt>
    <dgm:pt modelId="{AEF67A3F-407E-4C51-B625-03FABCF9A558}" type="sibTrans" cxnId="{1695DF74-80F4-4242-88A1-D457B5DE81E6}">
      <dgm:prSet/>
      <dgm:spPr/>
      <dgm:t>
        <a:bodyPr/>
        <a:lstStyle/>
        <a:p>
          <a:endParaRPr lang="en-US"/>
        </a:p>
      </dgm:t>
    </dgm:pt>
    <dgm:pt modelId="{585EDD4E-A506-430A-BEE4-B125023D8D5D}">
      <dgm:prSet phldr="0"/>
      <dgm:spPr/>
      <dgm:t>
        <a:bodyPr/>
        <a:lstStyle/>
        <a:p>
          <a:r>
            <a:rPr lang="en-US" b="1">
              <a:latin typeface="Franklin Gothic Book"/>
            </a:rPr>
            <a:t>Perte </a:t>
          </a:r>
          <a:r>
            <a:rPr lang="en-US" b="1" err="1">
              <a:latin typeface="Franklin Gothic Book"/>
            </a:rPr>
            <a:t>fréquente</a:t>
          </a:r>
          <a:r>
            <a:rPr lang="en-US" b="1">
              <a:latin typeface="Franklin Gothic Book"/>
            </a:rPr>
            <a:t> de documents</a:t>
          </a:r>
          <a:endParaRPr lang="en-US">
            <a:latin typeface="Franklin Gothic Book"/>
          </a:endParaRPr>
        </a:p>
      </dgm:t>
    </dgm:pt>
    <dgm:pt modelId="{647098CD-A50C-4D15-A287-36CB2E7611F1}" type="parTrans" cxnId="{9425839B-0E09-4408-9128-C76F63DE9B66}">
      <dgm:prSet/>
      <dgm:spPr/>
    </dgm:pt>
    <dgm:pt modelId="{4DFE05B8-DCB1-418C-955B-4E33825EADE7}" type="sibTrans" cxnId="{9425839B-0E09-4408-9128-C76F63DE9B66}">
      <dgm:prSet/>
      <dgm:spPr/>
      <dgm:t>
        <a:bodyPr/>
        <a:lstStyle/>
        <a:p>
          <a:endParaRPr lang="en-US"/>
        </a:p>
      </dgm:t>
    </dgm:pt>
    <dgm:pt modelId="{0BE4B0C8-1CDB-4C84-AAA8-BABF62F7D488}">
      <dgm:prSet phldr="0"/>
      <dgm:spPr/>
      <dgm:t>
        <a:bodyPr/>
        <a:lstStyle/>
        <a:p>
          <a:r>
            <a:rPr lang="en-US" b="1">
              <a:latin typeface="Franklin Gothic Book"/>
            </a:rPr>
            <a:t>Pas </a:t>
          </a:r>
          <a:r>
            <a:rPr lang="en-US" b="1" err="1">
              <a:latin typeface="Franklin Gothic Book"/>
            </a:rPr>
            <a:t>d'historique</a:t>
          </a:r>
          <a:r>
            <a:rPr lang="en-US" b="1">
              <a:latin typeface="Franklin Gothic Book"/>
            </a:rPr>
            <a:t> </a:t>
          </a:r>
          <a:r>
            <a:rPr lang="en-US" b="1" err="1">
              <a:latin typeface="Franklin Gothic Book"/>
            </a:rPr>
            <a:t>clinique</a:t>
          </a:r>
          <a:r>
            <a:rPr lang="en-US" b="1">
              <a:latin typeface="Franklin Gothic Book"/>
            </a:rPr>
            <a:t> </a:t>
          </a:r>
          <a:r>
            <a:rPr lang="en-US" b="1" err="1">
              <a:latin typeface="Franklin Gothic Book"/>
            </a:rPr>
            <a:t>centralisé</a:t>
          </a:r>
          <a:endParaRPr lang="en-US" err="1">
            <a:latin typeface="Franklin Gothic Book"/>
          </a:endParaRPr>
        </a:p>
      </dgm:t>
    </dgm:pt>
    <dgm:pt modelId="{9136BCD7-7C9F-4D29-9083-6C6F027EECE1}" type="parTrans" cxnId="{E6F56C42-BDA0-489B-90A8-97E4E2DD32AC}">
      <dgm:prSet/>
      <dgm:spPr/>
    </dgm:pt>
    <dgm:pt modelId="{88BCC542-6D37-4FE8-8096-A24C8DA9D6EB}" type="sibTrans" cxnId="{E6F56C42-BDA0-489B-90A8-97E4E2DD32AC}">
      <dgm:prSet/>
      <dgm:spPr/>
      <dgm:t>
        <a:bodyPr/>
        <a:lstStyle/>
        <a:p>
          <a:endParaRPr lang="en-US"/>
        </a:p>
      </dgm:t>
    </dgm:pt>
    <dgm:pt modelId="{F949B6E0-2EAE-4614-B3C0-7E097C621B27}">
      <dgm:prSet phldr="0"/>
      <dgm:spPr/>
      <dgm:t>
        <a:bodyPr/>
        <a:lstStyle/>
        <a:p>
          <a:r>
            <a:rPr lang="en-US" sz="2200" b="1">
              <a:latin typeface="Franklin Gothic Book"/>
            </a:rPr>
            <a:t>Transmission lente entre services</a:t>
          </a:r>
          <a:endParaRPr lang="en-US" sz="2200">
            <a:latin typeface="Franklin Gothic Book"/>
          </a:endParaRPr>
        </a:p>
      </dgm:t>
    </dgm:pt>
    <dgm:pt modelId="{3A60669D-EC4E-4FF6-8263-B47EAC781036}" type="parTrans" cxnId="{FB2528F0-BBAE-4C76-BF5C-B5F4F423575A}">
      <dgm:prSet/>
      <dgm:spPr/>
    </dgm:pt>
    <dgm:pt modelId="{D37E96E5-2166-4043-839B-3B0BEE387645}" type="sibTrans" cxnId="{FB2528F0-BBAE-4C76-BF5C-B5F4F423575A}">
      <dgm:prSet/>
      <dgm:spPr/>
      <dgm:t>
        <a:bodyPr/>
        <a:lstStyle/>
        <a:p>
          <a:endParaRPr lang="en-US"/>
        </a:p>
      </dgm:t>
    </dgm:pt>
    <dgm:pt modelId="{4551D0C9-E6EA-4551-B022-702374F9009D}" type="pres">
      <dgm:prSet presAssocID="{CF445F74-E843-4D99-A576-2F166012D96B}" presName="Name0" presStyleCnt="0">
        <dgm:presLayoutVars>
          <dgm:dir/>
          <dgm:animLvl val="lvl"/>
          <dgm:resizeHandles val="exact"/>
        </dgm:presLayoutVars>
      </dgm:prSet>
      <dgm:spPr/>
    </dgm:pt>
    <dgm:pt modelId="{C05DA968-ACCC-4149-88BE-09BFE13E1A48}" type="pres">
      <dgm:prSet presAssocID="{06471765-F179-4370-BD44-CEE8BBB92070}" presName="boxAndChildren" presStyleCnt="0"/>
      <dgm:spPr/>
    </dgm:pt>
    <dgm:pt modelId="{B94285AF-882A-4212-A983-87136A229269}" type="pres">
      <dgm:prSet presAssocID="{06471765-F179-4370-BD44-CEE8BBB92070}" presName="parentTextBox" presStyleLbl="node1" presStyleIdx="0" presStyleCnt="2"/>
      <dgm:spPr/>
    </dgm:pt>
    <dgm:pt modelId="{9AF13184-AD92-4061-B25B-11B2CEE9C164}" type="pres">
      <dgm:prSet presAssocID="{8BA4B561-3A7D-4023-BFBC-50DCD9D8F6E0}" presName="sp" presStyleCnt="0"/>
      <dgm:spPr/>
    </dgm:pt>
    <dgm:pt modelId="{AEAEA35E-DC66-4FAB-B8C6-A77ED6169706}" type="pres">
      <dgm:prSet presAssocID="{D8640C44-9FFD-4D94-820C-169CED3EE994}" presName="arrowAndChildren" presStyleCnt="0"/>
      <dgm:spPr/>
    </dgm:pt>
    <dgm:pt modelId="{6AFB94A4-685D-41E0-90E5-5B44919FB285}" type="pres">
      <dgm:prSet presAssocID="{D8640C44-9FFD-4D94-820C-169CED3EE994}" presName="parentTextArrow" presStyleLbl="node1" presStyleIdx="0" presStyleCnt="2"/>
      <dgm:spPr/>
    </dgm:pt>
    <dgm:pt modelId="{1B379DC5-5F3D-4F4B-8B94-3C5ADDE17E9D}" type="pres">
      <dgm:prSet presAssocID="{D8640C44-9FFD-4D94-820C-169CED3EE994}" presName="arrow" presStyleLbl="node1" presStyleIdx="1" presStyleCnt="2"/>
      <dgm:spPr/>
    </dgm:pt>
    <dgm:pt modelId="{E0FEC90A-069D-400F-A0B2-969DEE5BCC3A}" type="pres">
      <dgm:prSet presAssocID="{D8640C44-9FFD-4D94-820C-169CED3EE994}" presName="descendantArrow" presStyleCnt="0"/>
      <dgm:spPr/>
    </dgm:pt>
    <dgm:pt modelId="{4F7F3D51-7E59-4AE0-B14D-A0BD07E4609B}" type="pres">
      <dgm:prSet presAssocID="{D518A084-E93A-4147-9CD9-3CF6ECF60E8A}" presName="childTextArrow" presStyleLbl="fgAccFollowNode1" presStyleIdx="0" presStyleCnt="5">
        <dgm:presLayoutVars>
          <dgm:bulletEnabled val="1"/>
        </dgm:presLayoutVars>
      </dgm:prSet>
      <dgm:spPr/>
    </dgm:pt>
    <dgm:pt modelId="{2BDE8EC5-AEF1-41E0-B8C7-BC863818B87C}" type="pres">
      <dgm:prSet presAssocID="{05B65267-8684-469C-A4D8-4E5FD1C15A95}" presName="childTextArrow" presStyleLbl="fgAccFollowNode1" presStyleIdx="1" presStyleCnt="5">
        <dgm:presLayoutVars>
          <dgm:bulletEnabled val="1"/>
        </dgm:presLayoutVars>
      </dgm:prSet>
      <dgm:spPr/>
    </dgm:pt>
    <dgm:pt modelId="{10975C35-0D19-4219-8772-AFA9165AA01D}" type="pres">
      <dgm:prSet presAssocID="{585EDD4E-A506-430A-BEE4-B125023D8D5D}" presName="childTextArrow" presStyleLbl="fgAccFollowNode1" presStyleIdx="2" presStyleCnt="5">
        <dgm:presLayoutVars>
          <dgm:bulletEnabled val="1"/>
        </dgm:presLayoutVars>
      </dgm:prSet>
      <dgm:spPr/>
    </dgm:pt>
    <dgm:pt modelId="{023CC51D-4F64-4B55-BAAF-12C97DB79DED}" type="pres">
      <dgm:prSet presAssocID="{0BE4B0C8-1CDB-4C84-AAA8-BABF62F7D488}" presName="childTextArrow" presStyleLbl="fgAccFollowNode1" presStyleIdx="3" presStyleCnt="5">
        <dgm:presLayoutVars>
          <dgm:bulletEnabled val="1"/>
        </dgm:presLayoutVars>
      </dgm:prSet>
      <dgm:spPr/>
    </dgm:pt>
    <dgm:pt modelId="{49C76695-2E7D-436C-B40C-FE31F19EB880}" type="pres">
      <dgm:prSet presAssocID="{F949B6E0-2EAE-4614-B3C0-7E097C621B27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FDF01E05-2474-4BF5-BF45-8AF133819376}" type="presOf" srcId="{D8640C44-9FFD-4D94-820C-169CED3EE994}" destId="{6AFB94A4-685D-41E0-90E5-5B44919FB285}" srcOrd="0" destOrd="0" presId="urn:microsoft.com/office/officeart/2005/8/layout/process4"/>
    <dgm:cxn modelId="{B0608E12-B6F6-48A3-88B1-A7A34F174D98}" srcId="{D8640C44-9FFD-4D94-820C-169CED3EE994}" destId="{D518A084-E93A-4147-9CD9-3CF6ECF60E8A}" srcOrd="0" destOrd="0" parTransId="{69C2DFB5-C24F-410A-B09C-90C98602C10D}" sibTransId="{DBD64DF4-59F2-4E74-9F05-A69D3D5E54EE}"/>
    <dgm:cxn modelId="{4757FF28-D1E3-447B-BAD6-6AE02AAA075B}" type="presOf" srcId="{06471765-F179-4370-BD44-CEE8BBB92070}" destId="{B94285AF-882A-4212-A983-87136A229269}" srcOrd="0" destOrd="0" presId="urn:microsoft.com/office/officeart/2005/8/layout/process4"/>
    <dgm:cxn modelId="{4AA63B5E-C3C6-4204-8690-D2A0A24E244F}" type="presOf" srcId="{D518A084-E93A-4147-9CD9-3CF6ECF60E8A}" destId="{4F7F3D51-7E59-4AE0-B14D-A0BD07E4609B}" srcOrd="0" destOrd="0" presId="urn:microsoft.com/office/officeart/2005/8/layout/process4"/>
    <dgm:cxn modelId="{E6F56C42-BDA0-489B-90A8-97E4E2DD32AC}" srcId="{D8640C44-9FFD-4D94-820C-169CED3EE994}" destId="{0BE4B0C8-1CDB-4C84-AAA8-BABF62F7D488}" srcOrd="3" destOrd="0" parTransId="{9136BCD7-7C9F-4D29-9083-6C6F027EECE1}" sibTransId="{88BCC542-6D37-4FE8-8096-A24C8DA9D6EB}"/>
    <dgm:cxn modelId="{A0B77E66-B6A9-41C4-BF67-523E76D9959E}" srcId="{CF445F74-E843-4D99-A576-2F166012D96B}" destId="{06471765-F179-4370-BD44-CEE8BBB92070}" srcOrd="1" destOrd="0" parTransId="{75DD6938-3E91-4188-ACEE-5ABD4CB382EA}" sibTransId="{E8F38C28-2D15-4604-839C-862417835D0C}"/>
    <dgm:cxn modelId="{1695DF74-80F4-4242-88A1-D457B5DE81E6}" srcId="{D8640C44-9FFD-4D94-820C-169CED3EE994}" destId="{05B65267-8684-469C-A4D8-4E5FD1C15A95}" srcOrd="1" destOrd="0" parTransId="{1F3BC451-AC1C-4DD1-A841-798A30B97706}" sibTransId="{AEF67A3F-407E-4C51-B625-03FABCF9A558}"/>
    <dgm:cxn modelId="{755DF054-4067-4A72-984D-4F90D871FDF0}" type="presOf" srcId="{F949B6E0-2EAE-4614-B3C0-7E097C621B27}" destId="{49C76695-2E7D-436C-B40C-FE31F19EB880}" srcOrd="0" destOrd="0" presId="urn:microsoft.com/office/officeart/2005/8/layout/process4"/>
    <dgm:cxn modelId="{8DF5528B-D94D-40C1-BCB5-2E6398ED7483}" type="presOf" srcId="{D8640C44-9FFD-4D94-820C-169CED3EE994}" destId="{1B379DC5-5F3D-4F4B-8B94-3C5ADDE17E9D}" srcOrd="1" destOrd="0" presId="urn:microsoft.com/office/officeart/2005/8/layout/process4"/>
    <dgm:cxn modelId="{9425839B-0E09-4408-9128-C76F63DE9B66}" srcId="{D8640C44-9FFD-4D94-820C-169CED3EE994}" destId="{585EDD4E-A506-430A-BEE4-B125023D8D5D}" srcOrd="2" destOrd="0" parTransId="{647098CD-A50C-4D15-A287-36CB2E7611F1}" sibTransId="{4DFE05B8-DCB1-418C-955B-4E33825EADE7}"/>
    <dgm:cxn modelId="{D705509F-FC0F-425D-A67B-ED15C6B3A2C8}" type="presOf" srcId="{585EDD4E-A506-430A-BEE4-B125023D8D5D}" destId="{10975C35-0D19-4219-8772-AFA9165AA01D}" srcOrd="0" destOrd="0" presId="urn:microsoft.com/office/officeart/2005/8/layout/process4"/>
    <dgm:cxn modelId="{B4001CB7-E893-4CBB-9EAA-C5121AD6997B}" type="presOf" srcId="{0BE4B0C8-1CDB-4C84-AAA8-BABF62F7D488}" destId="{023CC51D-4F64-4B55-BAAF-12C97DB79DED}" srcOrd="0" destOrd="0" presId="urn:microsoft.com/office/officeart/2005/8/layout/process4"/>
    <dgm:cxn modelId="{499F76CE-2FF6-48DE-9E1A-2B76DB9F4824}" type="presOf" srcId="{CF445F74-E843-4D99-A576-2F166012D96B}" destId="{4551D0C9-E6EA-4551-B022-702374F9009D}" srcOrd="0" destOrd="0" presId="urn:microsoft.com/office/officeart/2005/8/layout/process4"/>
    <dgm:cxn modelId="{D9B83BD9-E61A-4C87-9DA6-FBEE03343C2C}" srcId="{CF445F74-E843-4D99-A576-2F166012D96B}" destId="{D8640C44-9FFD-4D94-820C-169CED3EE994}" srcOrd="0" destOrd="0" parTransId="{27367025-F583-48E3-93E5-5A23EA482B00}" sibTransId="{8BA4B561-3A7D-4023-BFBC-50DCD9D8F6E0}"/>
    <dgm:cxn modelId="{423094EB-92EF-4CD1-90F6-0832B246EAA6}" type="presOf" srcId="{05B65267-8684-469C-A4D8-4E5FD1C15A95}" destId="{2BDE8EC5-AEF1-41E0-B8C7-BC863818B87C}" srcOrd="0" destOrd="0" presId="urn:microsoft.com/office/officeart/2005/8/layout/process4"/>
    <dgm:cxn modelId="{FB2528F0-BBAE-4C76-BF5C-B5F4F423575A}" srcId="{D8640C44-9FFD-4D94-820C-169CED3EE994}" destId="{F949B6E0-2EAE-4614-B3C0-7E097C621B27}" srcOrd="4" destOrd="0" parTransId="{3A60669D-EC4E-4FF6-8263-B47EAC781036}" sibTransId="{D37E96E5-2166-4043-839B-3B0BEE387645}"/>
    <dgm:cxn modelId="{0BC1C3F0-8606-4C12-89B1-092EDF5DDC6B}" type="presParOf" srcId="{4551D0C9-E6EA-4551-B022-702374F9009D}" destId="{C05DA968-ACCC-4149-88BE-09BFE13E1A48}" srcOrd="0" destOrd="0" presId="urn:microsoft.com/office/officeart/2005/8/layout/process4"/>
    <dgm:cxn modelId="{4E1AEEC0-3860-44F6-94B4-E3791839A7B1}" type="presParOf" srcId="{C05DA968-ACCC-4149-88BE-09BFE13E1A48}" destId="{B94285AF-882A-4212-A983-87136A229269}" srcOrd="0" destOrd="0" presId="urn:microsoft.com/office/officeart/2005/8/layout/process4"/>
    <dgm:cxn modelId="{51DC56F6-372D-4DB6-9EF8-3811364D4A4B}" type="presParOf" srcId="{4551D0C9-E6EA-4551-B022-702374F9009D}" destId="{9AF13184-AD92-4061-B25B-11B2CEE9C164}" srcOrd="1" destOrd="0" presId="urn:microsoft.com/office/officeart/2005/8/layout/process4"/>
    <dgm:cxn modelId="{38DBA013-2515-4CEB-8044-4A0E30BAABAD}" type="presParOf" srcId="{4551D0C9-E6EA-4551-B022-702374F9009D}" destId="{AEAEA35E-DC66-4FAB-B8C6-A77ED6169706}" srcOrd="2" destOrd="0" presId="urn:microsoft.com/office/officeart/2005/8/layout/process4"/>
    <dgm:cxn modelId="{D8F8FB3C-4EFB-4AA2-A86A-5E11076CFC31}" type="presParOf" srcId="{AEAEA35E-DC66-4FAB-B8C6-A77ED6169706}" destId="{6AFB94A4-685D-41E0-90E5-5B44919FB285}" srcOrd="0" destOrd="0" presId="urn:microsoft.com/office/officeart/2005/8/layout/process4"/>
    <dgm:cxn modelId="{6272C401-1226-4731-8D02-51F3A9E12BBF}" type="presParOf" srcId="{AEAEA35E-DC66-4FAB-B8C6-A77ED6169706}" destId="{1B379DC5-5F3D-4F4B-8B94-3C5ADDE17E9D}" srcOrd="1" destOrd="0" presId="urn:microsoft.com/office/officeart/2005/8/layout/process4"/>
    <dgm:cxn modelId="{52813750-980F-4269-9663-315C851F4D19}" type="presParOf" srcId="{AEAEA35E-DC66-4FAB-B8C6-A77ED6169706}" destId="{E0FEC90A-069D-400F-A0B2-969DEE5BCC3A}" srcOrd="2" destOrd="0" presId="urn:microsoft.com/office/officeart/2005/8/layout/process4"/>
    <dgm:cxn modelId="{5CAD5714-6817-4B13-8F7D-1B5AFD2FCF61}" type="presParOf" srcId="{E0FEC90A-069D-400F-A0B2-969DEE5BCC3A}" destId="{4F7F3D51-7E59-4AE0-B14D-A0BD07E4609B}" srcOrd="0" destOrd="0" presId="urn:microsoft.com/office/officeart/2005/8/layout/process4"/>
    <dgm:cxn modelId="{752749E8-4C71-4333-839D-7BB250CA3BD3}" type="presParOf" srcId="{E0FEC90A-069D-400F-A0B2-969DEE5BCC3A}" destId="{2BDE8EC5-AEF1-41E0-B8C7-BC863818B87C}" srcOrd="1" destOrd="0" presId="urn:microsoft.com/office/officeart/2005/8/layout/process4"/>
    <dgm:cxn modelId="{C03360C5-663B-4F58-A0FF-55D4EA63CE0A}" type="presParOf" srcId="{E0FEC90A-069D-400F-A0B2-969DEE5BCC3A}" destId="{10975C35-0D19-4219-8772-AFA9165AA01D}" srcOrd="2" destOrd="0" presId="urn:microsoft.com/office/officeart/2005/8/layout/process4"/>
    <dgm:cxn modelId="{091E80FF-D70A-40A4-8338-AD0D77FFDB46}" type="presParOf" srcId="{E0FEC90A-069D-400F-A0B2-969DEE5BCC3A}" destId="{023CC51D-4F64-4B55-BAAF-12C97DB79DED}" srcOrd="3" destOrd="0" presId="urn:microsoft.com/office/officeart/2005/8/layout/process4"/>
    <dgm:cxn modelId="{37130466-8A31-4390-AE8B-85C10E077FC4}" type="presParOf" srcId="{E0FEC90A-069D-400F-A0B2-969DEE5BCC3A}" destId="{49C76695-2E7D-436C-B40C-FE31F19EB880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1C78D9-0B7C-4333-881C-78CA0BDD244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BC0C00-810E-4FD2-9142-624D1F65AF4D}">
      <dgm:prSet phldrT="[Text]" phldr="0"/>
      <dgm:spPr/>
      <dgm:t>
        <a:bodyPr/>
        <a:lstStyle/>
        <a:p>
          <a:pPr rtl="0"/>
          <a:r>
            <a:rPr lang="en-US">
              <a:latin typeface="Bookman Old Style" panose="020F0302020204030204"/>
            </a:rPr>
            <a:t> Notre implementation </a:t>
          </a:r>
          <a:endParaRPr lang="en-US"/>
        </a:p>
      </dgm:t>
    </dgm:pt>
    <dgm:pt modelId="{1E330AB8-3915-4BF6-9A8E-F422E4495612}" type="parTrans" cxnId="{EA42884D-ABED-46B2-8611-3FA946B6D147}">
      <dgm:prSet/>
      <dgm:spPr/>
      <dgm:t>
        <a:bodyPr/>
        <a:lstStyle/>
        <a:p>
          <a:endParaRPr lang="en-US"/>
        </a:p>
      </dgm:t>
    </dgm:pt>
    <dgm:pt modelId="{C8CBE037-AE72-4745-807A-7AB9C1B9F839}" type="sibTrans" cxnId="{EA42884D-ABED-46B2-8611-3FA946B6D147}">
      <dgm:prSet/>
      <dgm:spPr/>
      <dgm:t>
        <a:bodyPr/>
        <a:lstStyle/>
        <a:p>
          <a:endParaRPr lang="en-US"/>
        </a:p>
      </dgm:t>
    </dgm:pt>
    <dgm:pt modelId="{98C56B77-0D04-4602-A4A0-579A9849D410}">
      <dgm:prSet phldrT="[Text]" phldr="0"/>
      <dgm:spPr/>
      <dgm:t>
        <a:bodyPr/>
        <a:lstStyle/>
        <a:p>
          <a:pPr rtl="0"/>
          <a:r>
            <a:rPr lang="en-US">
              <a:latin typeface="Bookman Old Style" panose="020F0302020204030204"/>
            </a:rPr>
            <a:t> Le backend (Flask + MongoDB + Mongo Express)</a:t>
          </a:r>
          <a:endParaRPr lang="en-US"/>
        </a:p>
      </dgm:t>
    </dgm:pt>
    <dgm:pt modelId="{E4BF98E8-CF04-4B96-8DED-15D41F66A70B}" type="parTrans" cxnId="{1C938D39-C6E6-4E26-B825-5BA3047E94D0}">
      <dgm:prSet/>
      <dgm:spPr/>
      <dgm:t>
        <a:bodyPr/>
        <a:lstStyle/>
        <a:p>
          <a:endParaRPr lang="en-US"/>
        </a:p>
      </dgm:t>
    </dgm:pt>
    <dgm:pt modelId="{2C26A9D7-BA83-46F9-BDC7-32376B06F880}" type="sibTrans" cxnId="{1C938D39-C6E6-4E26-B825-5BA3047E94D0}">
      <dgm:prSet/>
      <dgm:spPr/>
      <dgm:t>
        <a:bodyPr/>
        <a:lstStyle/>
        <a:p>
          <a:endParaRPr lang="en-US"/>
        </a:p>
      </dgm:t>
    </dgm:pt>
    <dgm:pt modelId="{9FBB427E-901C-4EC4-B412-A54443AD7298}">
      <dgm:prSet phldrT="[Text]" phldr="0"/>
      <dgm:spPr/>
      <dgm:t>
        <a:bodyPr/>
        <a:lstStyle/>
        <a:p>
          <a:pPr rtl="0"/>
          <a:r>
            <a:rPr lang="en-US">
              <a:latin typeface="Bookman Old Style" panose="020F0302020204030204"/>
            </a:rPr>
            <a:t> Le Frontend </a:t>
          </a:r>
          <a:r>
            <a:rPr lang="en-US" err="1">
              <a:latin typeface="Bookman Old Style" panose="020F0302020204030204"/>
            </a:rPr>
            <a:t>connecté</a:t>
          </a:r>
          <a:endParaRPr lang="en-US" err="1"/>
        </a:p>
      </dgm:t>
    </dgm:pt>
    <dgm:pt modelId="{0750BFA9-7CA7-412D-BBE2-B4E7AA85E487}" type="parTrans" cxnId="{1AB62BA7-7092-4B07-81ED-9053B396344E}">
      <dgm:prSet/>
      <dgm:spPr/>
      <dgm:t>
        <a:bodyPr/>
        <a:lstStyle/>
        <a:p>
          <a:endParaRPr lang="en-US"/>
        </a:p>
      </dgm:t>
    </dgm:pt>
    <dgm:pt modelId="{FCB71066-D4FA-48C6-ADE4-66577B2B9B94}" type="sibTrans" cxnId="{1AB62BA7-7092-4B07-81ED-9053B396344E}">
      <dgm:prSet/>
      <dgm:spPr/>
      <dgm:t>
        <a:bodyPr/>
        <a:lstStyle/>
        <a:p>
          <a:endParaRPr lang="en-US"/>
        </a:p>
      </dgm:t>
    </dgm:pt>
    <dgm:pt modelId="{457D6A36-4225-44E3-9CB6-D73BDA97AB09}">
      <dgm:prSet phldr="0"/>
      <dgm:spPr/>
      <dgm:t>
        <a:bodyPr/>
        <a:lstStyle/>
        <a:p>
          <a:pPr rtl="0"/>
          <a:r>
            <a:rPr lang="en-US">
              <a:latin typeface="Bookman Old Style" panose="020F0302020204030204"/>
            </a:rPr>
            <a:t> </a:t>
          </a:r>
          <a:r>
            <a:rPr lang="en-US" err="1">
              <a:latin typeface="Bookman Old Style" panose="020F0302020204030204"/>
            </a:rPr>
            <a:t>Lancement</a:t>
          </a:r>
          <a:r>
            <a:rPr lang="en-US">
              <a:latin typeface="Bookman Old Style" panose="020F0302020204030204"/>
            </a:rPr>
            <a:t> du site</a:t>
          </a:r>
        </a:p>
      </dgm:t>
    </dgm:pt>
    <dgm:pt modelId="{0B53FD6F-A5E9-4C3F-A7D6-859123F9B5AF}" type="parTrans" cxnId="{478BEB1E-F0E1-4A71-98C7-8B92E8D3786B}">
      <dgm:prSet/>
      <dgm:spPr/>
    </dgm:pt>
    <dgm:pt modelId="{660D5849-8E1B-44F5-9DC0-B1DBAA89AB46}" type="sibTrans" cxnId="{478BEB1E-F0E1-4A71-98C7-8B92E8D3786B}">
      <dgm:prSet/>
      <dgm:spPr/>
    </dgm:pt>
    <dgm:pt modelId="{0DEE22F1-FCF4-483D-8230-694BF275F961}" type="pres">
      <dgm:prSet presAssocID="{B51C78D9-0B7C-4333-881C-78CA0BDD2445}" presName="diagram" presStyleCnt="0">
        <dgm:presLayoutVars>
          <dgm:dir/>
          <dgm:resizeHandles val="exact"/>
        </dgm:presLayoutVars>
      </dgm:prSet>
      <dgm:spPr/>
    </dgm:pt>
    <dgm:pt modelId="{0578B887-AE79-43C5-8553-AAD52E876903}" type="pres">
      <dgm:prSet presAssocID="{E1BC0C00-810E-4FD2-9142-624D1F65AF4D}" presName="node" presStyleLbl="node1" presStyleIdx="0" presStyleCnt="4">
        <dgm:presLayoutVars>
          <dgm:bulletEnabled val="1"/>
        </dgm:presLayoutVars>
      </dgm:prSet>
      <dgm:spPr/>
    </dgm:pt>
    <dgm:pt modelId="{140F9F4C-27B5-4AC2-95C0-7F8B0D9A289E}" type="pres">
      <dgm:prSet presAssocID="{C8CBE037-AE72-4745-807A-7AB9C1B9F839}" presName="sibTrans" presStyleCnt="0"/>
      <dgm:spPr/>
    </dgm:pt>
    <dgm:pt modelId="{1E6370DD-484F-402C-A03D-69BC7F583E9C}" type="pres">
      <dgm:prSet presAssocID="{98C56B77-0D04-4602-A4A0-579A9849D410}" presName="node" presStyleLbl="node1" presStyleIdx="1" presStyleCnt="4">
        <dgm:presLayoutVars>
          <dgm:bulletEnabled val="1"/>
        </dgm:presLayoutVars>
      </dgm:prSet>
      <dgm:spPr/>
    </dgm:pt>
    <dgm:pt modelId="{1F5E5331-E559-4065-897B-3950F76A2A9D}" type="pres">
      <dgm:prSet presAssocID="{2C26A9D7-BA83-46F9-BDC7-32376B06F880}" presName="sibTrans" presStyleCnt="0"/>
      <dgm:spPr/>
    </dgm:pt>
    <dgm:pt modelId="{C674C387-6ACC-4E42-8893-784F08749828}" type="pres">
      <dgm:prSet presAssocID="{9FBB427E-901C-4EC4-B412-A54443AD7298}" presName="node" presStyleLbl="node1" presStyleIdx="2" presStyleCnt="4">
        <dgm:presLayoutVars>
          <dgm:bulletEnabled val="1"/>
        </dgm:presLayoutVars>
      </dgm:prSet>
      <dgm:spPr/>
    </dgm:pt>
    <dgm:pt modelId="{DC5BB50B-1617-479B-81DA-7D8D0B32DD52}" type="pres">
      <dgm:prSet presAssocID="{FCB71066-D4FA-48C6-ADE4-66577B2B9B94}" presName="sibTrans" presStyleCnt="0"/>
      <dgm:spPr/>
    </dgm:pt>
    <dgm:pt modelId="{0FD7F7E2-A6F0-4A2D-B047-D8B8CA840CAE}" type="pres">
      <dgm:prSet presAssocID="{457D6A36-4225-44E3-9CB6-D73BDA97AB09}" presName="node" presStyleLbl="node1" presStyleIdx="3" presStyleCnt="4">
        <dgm:presLayoutVars>
          <dgm:bulletEnabled val="1"/>
        </dgm:presLayoutVars>
      </dgm:prSet>
      <dgm:spPr/>
    </dgm:pt>
  </dgm:ptLst>
  <dgm:cxnLst>
    <dgm:cxn modelId="{478BEB1E-F0E1-4A71-98C7-8B92E8D3786B}" srcId="{B51C78D9-0B7C-4333-881C-78CA0BDD2445}" destId="{457D6A36-4225-44E3-9CB6-D73BDA97AB09}" srcOrd="3" destOrd="0" parTransId="{0B53FD6F-A5E9-4C3F-A7D6-859123F9B5AF}" sibTransId="{660D5849-8E1B-44F5-9DC0-B1DBAA89AB46}"/>
    <dgm:cxn modelId="{B9A5951F-E440-4B6E-88E1-0558BCCF861A}" type="presOf" srcId="{9FBB427E-901C-4EC4-B412-A54443AD7298}" destId="{C674C387-6ACC-4E42-8893-784F08749828}" srcOrd="0" destOrd="0" presId="urn:microsoft.com/office/officeart/2005/8/layout/default"/>
    <dgm:cxn modelId="{1C938D39-C6E6-4E26-B825-5BA3047E94D0}" srcId="{B51C78D9-0B7C-4333-881C-78CA0BDD2445}" destId="{98C56B77-0D04-4602-A4A0-579A9849D410}" srcOrd="1" destOrd="0" parTransId="{E4BF98E8-CF04-4B96-8DED-15D41F66A70B}" sibTransId="{2C26A9D7-BA83-46F9-BDC7-32376B06F880}"/>
    <dgm:cxn modelId="{EA42884D-ABED-46B2-8611-3FA946B6D147}" srcId="{B51C78D9-0B7C-4333-881C-78CA0BDD2445}" destId="{E1BC0C00-810E-4FD2-9142-624D1F65AF4D}" srcOrd="0" destOrd="0" parTransId="{1E330AB8-3915-4BF6-9A8E-F422E4495612}" sibTransId="{C8CBE037-AE72-4745-807A-7AB9C1B9F839}"/>
    <dgm:cxn modelId="{85F10C51-2BB9-4C76-9054-F996CD07E089}" type="presOf" srcId="{457D6A36-4225-44E3-9CB6-D73BDA97AB09}" destId="{0FD7F7E2-A6F0-4A2D-B047-D8B8CA840CAE}" srcOrd="0" destOrd="0" presId="urn:microsoft.com/office/officeart/2005/8/layout/default"/>
    <dgm:cxn modelId="{1AB62BA7-7092-4B07-81ED-9053B396344E}" srcId="{B51C78D9-0B7C-4333-881C-78CA0BDD2445}" destId="{9FBB427E-901C-4EC4-B412-A54443AD7298}" srcOrd="2" destOrd="0" parTransId="{0750BFA9-7CA7-412D-BBE2-B4E7AA85E487}" sibTransId="{FCB71066-D4FA-48C6-ADE4-66577B2B9B94}"/>
    <dgm:cxn modelId="{D2CF19B8-E013-4AF9-9E6C-AFC268E4F6E8}" type="presOf" srcId="{98C56B77-0D04-4602-A4A0-579A9849D410}" destId="{1E6370DD-484F-402C-A03D-69BC7F583E9C}" srcOrd="0" destOrd="0" presId="urn:microsoft.com/office/officeart/2005/8/layout/default"/>
    <dgm:cxn modelId="{024B93CA-5184-443F-88EC-C04531F33764}" type="presOf" srcId="{E1BC0C00-810E-4FD2-9142-624D1F65AF4D}" destId="{0578B887-AE79-43C5-8553-AAD52E876903}" srcOrd="0" destOrd="0" presId="urn:microsoft.com/office/officeart/2005/8/layout/default"/>
    <dgm:cxn modelId="{B86A2BFF-777A-418A-BD6E-56D2349CE17F}" type="presOf" srcId="{B51C78D9-0B7C-4333-881C-78CA0BDD2445}" destId="{0DEE22F1-FCF4-483D-8230-694BF275F961}" srcOrd="0" destOrd="0" presId="urn:microsoft.com/office/officeart/2005/8/layout/default"/>
    <dgm:cxn modelId="{A8F0309C-4194-445F-9F7E-4EF181AED424}" type="presParOf" srcId="{0DEE22F1-FCF4-483D-8230-694BF275F961}" destId="{0578B887-AE79-43C5-8553-AAD52E876903}" srcOrd="0" destOrd="0" presId="urn:microsoft.com/office/officeart/2005/8/layout/default"/>
    <dgm:cxn modelId="{ADC64158-8F58-4F27-BBA8-1B1E312F4C8A}" type="presParOf" srcId="{0DEE22F1-FCF4-483D-8230-694BF275F961}" destId="{140F9F4C-27B5-4AC2-95C0-7F8B0D9A289E}" srcOrd="1" destOrd="0" presId="urn:microsoft.com/office/officeart/2005/8/layout/default"/>
    <dgm:cxn modelId="{2E685ABE-3B35-47FF-8D03-4D3B472FF975}" type="presParOf" srcId="{0DEE22F1-FCF4-483D-8230-694BF275F961}" destId="{1E6370DD-484F-402C-A03D-69BC7F583E9C}" srcOrd="2" destOrd="0" presId="urn:microsoft.com/office/officeart/2005/8/layout/default"/>
    <dgm:cxn modelId="{13E8E04B-1BE8-414E-BA99-C4B47FC1A87E}" type="presParOf" srcId="{0DEE22F1-FCF4-483D-8230-694BF275F961}" destId="{1F5E5331-E559-4065-897B-3950F76A2A9D}" srcOrd="3" destOrd="0" presId="urn:microsoft.com/office/officeart/2005/8/layout/default"/>
    <dgm:cxn modelId="{E56608C5-874B-4FA6-99A3-6D93700468A3}" type="presParOf" srcId="{0DEE22F1-FCF4-483D-8230-694BF275F961}" destId="{C674C387-6ACC-4E42-8893-784F08749828}" srcOrd="4" destOrd="0" presId="urn:microsoft.com/office/officeart/2005/8/layout/default"/>
    <dgm:cxn modelId="{8F5832F8-876C-43A3-AD9E-00EECA2F5F95}" type="presParOf" srcId="{0DEE22F1-FCF4-483D-8230-694BF275F961}" destId="{DC5BB50B-1617-479B-81DA-7D8D0B32DD52}" srcOrd="5" destOrd="0" presId="urn:microsoft.com/office/officeart/2005/8/layout/default"/>
    <dgm:cxn modelId="{619E40E4-B49E-457E-8B0E-448603D1104C}" type="presParOf" srcId="{0DEE22F1-FCF4-483D-8230-694BF275F961}" destId="{0FD7F7E2-A6F0-4A2D-B047-D8B8CA840CA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4000F6-D00C-4DEA-8BC3-504E53DFAC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7A8D566B-0617-4944-A17E-E1F5CB9CA3E4}">
      <dgm:prSet/>
      <dgm:spPr/>
      <dgm:t>
        <a:bodyPr/>
        <a:lstStyle/>
        <a:p>
          <a:r>
            <a:rPr lang="fr-FR"/>
            <a:t>Nos collections principales:</a:t>
          </a:r>
          <a:endParaRPr lang="fr-BE"/>
        </a:p>
      </dgm:t>
    </dgm:pt>
    <dgm:pt modelId="{8A89CC70-C83C-4763-BA77-B72EA0779263}" type="parTrans" cxnId="{81E93E2C-1D47-4A98-89A3-5EBF9B697B72}">
      <dgm:prSet/>
      <dgm:spPr/>
      <dgm:t>
        <a:bodyPr/>
        <a:lstStyle/>
        <a:p>
          <a:endParaRPr lang="fr-BE"/>
        </a:p>
      </dgm:t>
    </dgm:pt>
    <dgm:pt modelId="{84FCF85C-8CD6-41E2-AF0A-8BE98EE8C950}" type="sibTrans" cxnId="{81E93E2C-1D47-4A98-89A3-5EBF9B697B72}">
      <dgm:prSet/>
      <dgm:spPr/>
      <dgm:t>
        <a:bodyPr/>
        <a:lstStyle/>
        <a:p>
          <a:endParaRPr lang="fr-BE"/>
        </a:p>
      </dgm:t>
    </dgm:pt>
    <dgm:pt modelId="{175DCE3F-A22E-4E3D-9BA5-13736EBB411D}">
      <dgm:prSet/>
      <dgm:spPr/>
      <dgm:t>
        <a:bodyPr/>
        <a:lstStyle/>
        <a:p>
          <a:r>
            <a:rPr lang="fr-BE"/>
            <a:t>Patients</a:t>
          </a:r>
        </a:p>
      </dgm:t>
    </dgm:pt>
    <dgm:pt modelId="{CA3DDA3C-A421-490A-B4CF-D0F0FF209BD8}" type="parTrans" cxnId="{33ED0020-B219-427D-A3C7-456C370BB9B1}">
      <dgm:prSet/>
      <dgm:spPr/>
      <dgm:t>
        <a:bodyPr/>
        <a:lstStyle/>
        <a:p>
          <a:endParaRPr lang="fr-BE"/>
        </a:p>
      </dgm:t>
    </dgm:pt>
    <dgm:pt modelId="{46E0D118-56BB-4319-8AE3-22083CE12CB9}" type="sibTrans" cxnId="{33ED0020-B219-427D-A3C7-456C370BB9B1}">
      <dgm:prSet/>
      <dgm:spPr/>
      <dgm:t>
        <a:bodyPr/>
        <a:lstStyle/>
        <a:p>
          <a:endParaRPr lang="fr-BE"/>
        </a:p>
      </dgm:t>
    </dgm:pt>
    <dgm:pt modelId="{A5EB303E-A36C-4EF7-A848-B9715D33C489}">
      <dgm:prSet/>
      <dgm:spPr/>
      <dgm:t>
        <a:bodyPr/>
        <a:lstStyle/>
        <a:p>
          <a:r>
            <a:rPr lang="fr-BE"/>
            <a:t>Doctors </a:t>
          </a:r>
        </a:p>
      </dgm:t>
    </dgm:pt>
    <dgm:pt modelId="{154E0C8E-A709-4784-8D16-EFD07C12A850}" type="parTrans" cxnId="{90F6DF2D-1FAA-4836-850C-D2FA37AAA580}">
      <dgm:prSet/>
      <dgm:spPr/>
      <dgm:t>
        <a:bodyPr/>
        <a:lstStyle/>
        <a:p>
          <a:endParaRPr lang="fr-BE"/>
        </a:p>
      </dgm:t>
    </dgm:pt>
    <dgm:pt modelId="{1128DB55-A4AE-44B2-A5CD-3EBD3C535B70}" type="sibTrans" cxnId="{90F6DF2D-1FAA-4836-850C-D2FA37AAA580}">
      <dgm:prSet/>
      <dgm:spPr/>
      <dgm:t>
        <a:bodyPr/>
        <a:lstStyle/>
        <a:p>
          <a:endParaRPr lang="fr-BE"/>
        </a:p>
      </dgm:t>
    </dgm:pt>
    <dgm:pt modelId="{34836F6C-339E-4744-98A1-06A1C613D876}">
      <dgm:prSet/>
      <dgm:spPr/>
      <dgm:t>
        <a:bodyPr/>
        <a:lstStyle/>
        <a:p>
          <a:r>
            <a:rPr lang="fr-BE"/>
            <a:t>Appointments (</a:t>
          </a:r>
          <a:r>
            <a:rPr lang="fr-BE">
              <a:latin typeface="Bookman Old Style" panose="020F0302020204030204"/>
            </a:rPr>
            <a:t>rendez-vous</a:t>
          </a:r>
          <a:r>
            <a:rPr lang="fr-BE"/>
            <a:t>)</a:t>
          </a:r>
          <a:endParaRPr lang="fr-BE">
            <a:latin typeface="Bookman Old Style" panose="020F0302020204030204"/>
          </a:endParaRPr>
        </a:p>
      </dgm:t>
    </dgm:pt>
    <dgm:pt modelId="{9285AAF5-5433-49DF-923B-58F2025FB072}" type="parTrans" cxnId="{FB456EB8-8C77-49B2-A103-9D5A60E8D215}">
      <dgm:prSet/>
      <dgm:spPr/>
      <dgm:t>
        <a:bodyPr/>
        <a:lstStyle/>
        <a:p>
          <a:endParaRPr lang="fr-BE"/>
        </a:p>
      </dgm:t>
    </dgm:pt>
    <dgm:pt modelId="{8CFB6442-F7D1-4F35-9D0A-33662E9F3C4B}" type="sibTrans" cxnId="{FB456EB8-8C77-49B2-A103-9D5A60E8D215}">
      <dgm:prSet/>
      <dgm:spPr/>
      <dgm:t>
        <a:bodyPr/>
        <a:lstStyle/>
        <a:p>
          <a:endParaRPr lang="fr-BE"/>
        </a:p>
      </dgm:t>
    </dgm:pt>
    <dgm:pt modelId="{D41582A3-EB55-4B32-8699-09372EA9BF59}">
      <dgm:prSet/>
      <dgm:spPr/>
      <dgm:t>
        <a:bodyPr/>
        <a:lstStyle/>
        <a:p>
          <a:r>
            <a:rPr lang="fr-BE">
              <a:latin typeface="Bookman Old Style" panose="020F0302020204030204"/>
            </a:rPr>
            <a:t>Consultations</a:t>
          </a:r>
          <a:endParaRPr lang="fr-BE" err="1"/>
        </a:p>
      </dgm:t>
    </dgm:pt>
    <dgm:pt modelId="{7F246F3D-49F5-418F-8F83-F5B785A2317E}" type="parTrans" cxnId="{94CC774B-4CFB-4238-BA30-C30BAA7A368A}">
      <dgm:prSet/>
      <dgm:spPr/>
      <dgm:t>
        <a:bodyPr/>
        <a:lstStyle/>
        <a:p>
          <a:endParaRPr lang="fr-BE"/>
        </a:p>
      </dgm:t>
    </dgm:pt>
    <dgm:pt modelId="{9E90A5EE-288F-4D62-B7BC-387F8020D9FF}" type="sibTrans" cxnId="{94CC774B-4CFB-4238-BA30-C30BAA7A368A}">
      <dgm:prSet/>
      <dgm:spPr/>
      <dgm:t>
        <a:bodyPr/>
        <a:lstStyle/>
        <a:p>
          <a:endParaRPr lang="fr-BE"/>
        </a:p>
      </dgm:t>
    </dgm:pt>
    <dgm:pt modelId="{BF469A9C-2867-4CDD-B22F-F4F3FCD2D2A6}">
      <dgm:prSet/>
      <dgm:spPr/>
      <dgm:t>
        <a:bodyPr/>
        <a:lstStyle/>
        <a:p>
          <a:r>
            <a:rPr lang="fr-BE">
              <a:latin typeface="Bookman Old Style" panose="020F0302020204030204"/>
            </a:rPr>
            <a:t>Prescriptions</a:t>
          </a:r>
          <a:endParaRPr lang="fr-BE" err="1"/>
        </a:p>
      </dgm:t>
    </dgm:pt>
    <dgm:pt modelId="{7EE9DF9A-1188-45F4-B3BD-BEB8A098B412}" type="parTrans" cxnId="{AF3621C4-7865-4C3E-AE95-66B4BD0648A8}">
      <dgm:prSet/>
      <dgm:spPr/>
      <dgm:t>
        <a:bodyPr/>
        <a:lstStyle/>
        <a:p>
          <a:endParaRPr lang="fr-BE"/>
        </a:p>
      </dgm:t>
    </dgm:pt>
    <dgm:pt modelId="{B338D928-9235-4545-B0E9-7244C8D60D0A}" type="sibTrans" cxnId="{AF3621C4-7865-4C3E-AE95-66B4BD0648A8}">
      <dgm:prSet/>
      <dgm:spPr/>
      <dgm:t>
        <a:bodyPr/>
        <a:lstStyle/>
        <a:p>
          <a:endParaRPr lang="fr-BE"/>
        </a:p>
      </dgm:t>
    </dgm:pt>
    <dgm:pt modelId="{F279BF7E-766F-4A6D-8ACA-4F42B66C1C44}">
      <dgm:prSet/>
      <dgm:spPr/>
      <dgm:t>
        <a:bodyPr/>
        <a:lstStyle/>
        <a:p>
          <a:r>
            <a:rPr lang="fr-BE">
              <a:latin typeface="Bookman Old Style" panose="020F0302020204030204"/>
            </a:rPr>
            <a:t>Laboratories</a:t>
          </a:r>
          <a:r>
            <a:rPr lang="fr-BE"/>
            <a:t> (</a:t>
          </a:r>
          <a:r>
            <a:rPr lang="fr-BE">
              <a:latin typeface="Bookman Old Style" panose="020F0302020204030204"/>
            </a:rPr>
            <a:t>analyses</a:t>
          </a:r>
          <a:r>
            <a:rPr lang="fr-BE"/>
            <a:t>)</a:t>
          </a:r>
        </a:p>
      </dgm:t>
    </dgm:pt>
    <dgm:pt modelId="{FD4A6CB5-11B1-4F83-B340-F760508A460C}" type="parTrans" cxnId="{E385A4EF-452E-4D39-8367-60A6F787E8B1}">
      <dgm:prSet/>
      <dgm:spPr/>
      <dgm:t>
        <a:bodyPr/>
        <a:lstStyle/>
        <a:p>
          <a:endParaRPr lang="fr-BE"/>
        </a:p>
      </dgm:t>
    </dgm:pt>
    <dgm:pt modelId="{826C85F8-7A50-499A-AD4A-37621181E61F}" type="sibTrans" cxnId="{E385A4EF-452E-4D39-8367-60A6F787E8B1}">
      <dgm:prSet/>
      <dgm:spPr/>
      <dgm:t>
        <a:bodyPr/>
        <a:lstStyle/>
        <a:p>
          <a:endParaRPr lang="fr-BE"/>
        </a:p>
      </dgm:t>
    </dgm:pt>
    <dgm:pt modelId="{03762673-0564-41C6-9F60-C88C55685EB9}">
      <dgm:prSet/>
      <dgm:spPr/>
      <dgm:t>
        <a:bodyPr/>
        <a:lstStyle/>
        <a:p>
          <a:r>
            <a:rPr lang="fr-BE"/>
            <a:t>Payments</a:t>
          </a:r>
        </a:p>
      </dgm:t>
    </dgm:pt>
    <dgm:pt modelId="{99B72F1D-1C8C-4F9D-84C1-90C31628CF32}" type="parTrans" cxnId="{841316BB-2DA0-4166-AF41-A7D3C92B0BFC}">
      <dgm:prSet/>
      <dgm:spPr/>
      <dgm:t>
        <a:bodyPr/>
        <a:lstStyle/>
        <a:p>
          <a:endParaRPr lang="fr-BE"/>
        </a:p>
      </dgm:t>
    </dgm:pt>
    <dgm:pt modelId="{9E46AF49-F893-4603-923C-884565FA8443}" type="sibTrans" cxnId="{841316BB-2DA0-4166-AF41-A7D3C92B0BFC}">
      <dgm:prSet/>
      <dgm:spPr/>
      <dgm:t>
        <a:bodyPr/>
        <a:lstStyle/>
        <a:p>
          <a:endParaRPr lang="fr-BE"/>
        </a:p>
      </dgm:t>
    </dgm:pt>
    <dgm:pt modelId="{FD31AB50-566D-4243-9926-BD65352AA92C}">
      <dgm:prSet/>
      <dgm:spPr/>
      <dgm:t>
        <a:bodyPr/>
        <a:lstStyle/>
        <a:p>
          <a:r>
            <a:rPr lang="fr-BE"/>
            <a:t>Notifications</a:t>
          </a:r>
        </a:p>
      </dgm:t>
    </dgm:pt>
    <dgm:pt modelId="{399982F7-FB64-4F0D-A1E6-A99B02CEB1C8}" type="parTrans" cxnId="{9847268B-42D2-455C-BC10-A04F624A3EFE}">
      <dgm:prSet/>
      <dgm:spPr/>
      <dgm:t>
        <a:bodyPr/>
        <a:lstStyle/>
        <a:p>
          <a:endParaRPr lang="fr-BE"/>
        </a:p>
      </dgm:t>
    </dgm:pt>
    <dgm:pt modelId="{7C402310-77CE-4EE5-8F85-4093A95EBB41}" type="sibTrans" cxnId="{9847268B-42D2-455C-BC10-A04F624A3EFE}">
      <dgm:prSet/>
      <dgm:spPr/>
      <dgm:t>
        <a:bodyPr/>
        <a:lstStyle/>
        <a:p>
          <a:endParaRPr lang="fr-BE"/>
        </a:p>
      </dgm:t>
    </dgm:pt>
    <dgm:pt modelId="{53973FD5-0E23-4FAC-ABB0-3CFFF5E9DCD6}">
      <dgm:prSet/>
      <dgm:spPr/>
      <dgm:t>
        <a:bodyPr/>
        <a:lstStyle/>
        <a:p>
          <a:r>
            <a:rPr lang="fr-BE"/>
            <a:t>Relations naturelles via ObjectID, pas de JOIN </a:t>
          </a:r>
          <a:r>
            <a:rPr lang="fr-BE">
              <a:latin typeface="Bookman Old Style" panose="020F0302020204030204"/>
            </a:rPr>
            <a:t>complexes, structure flexible et extensible.</a:t>
          </a:r>
          <a:endParaRPr lang="fr-BE"/>
        </a:p>
      </dgm:t>
    </dgm:pt>
    <dgm:pt modelId="{9940C100-D27A-41AC-AD85-870823039364}" type="parTrans" cxnId="{045E9861-B10D-4C66-8BC3-01A6D539DEE0}">
      <dgm:prSet/>
      <dgm:spPr/>
      <dgm:t>
        <a:bodyPr/>
        <a:lstStyle/>
        <a:p>
          <a:endParaRPr lang="fr-BE"/>
        </a:p>
      </dgm:t>
    </dgm:pt>
    <dgm:pt modelId="{67989BBB-B2F2-4CDB-9463-3449378C0159}" type="sibTrans" cxnId="{045E9861-B10D-4C66-8BC3-01A6D539DEE0}">
      <dgm:prSet/>
      <dgm:spPr/>
      <dgm:t>
        <a:bodyPr/>
        <a:lstStyle/>
        <a:p>
          <a:endParaRPr lang="fr-BE"/>
        </a:p>
      </dgm:t>
    </dgm:pt>
    <dgm:pt modelId="{926F36F5-3BB0-4692-B8D5-ECA5BEA69592}" type="pres">
      <dgm:prSet presAssocID="{3A4000F6-D00C-4DEA-8BC3-504E53DFAC39}" presName="linear" presStyleCnt="0">
        <dgm:presLayoutVars>
          <dgm:animLvl val="lvl"/>
          <dgm:resizeHandles val="exact"/>
        </dgm:presLayoutVars>
      </dgm:prSet>
      <dgm:spPr/>
    </dgm:pt>
    <dgm:pt modelId="{AC9C1022-43EF-44B3-B491-5EA5CBF6FB0B}" type="pres">
      <dgm:prSet presAssocID="{7A8D566B-0617-4944-A17E-E1F5CB9CA3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A24C64C-9E2A-45AD-9F19-3C8DEDEF0372}" type="pres">
      <dgm:prSet presAssocID="{7A8D566B-0617-4944-A17E-E1F5CB9CA3E4}" presName="childText" presStyleLbl="revTx" presStyleIdx="0" presStyleCnt="1">
        <dgm:presLayoutVars>
          <dgm:bulletEnabled val="1"/>
        </dgm:presLayoutVars>
      </dgm:prSet>
      <dgm:spPr/>
    </dgm:pt>
    <dgm:pt modelId="{49A2C95E-6209-41FE-B955-4D766F804673}" type="pres">
      <dgm:prSet presAssocID="{53973FD5-0E23-4FAC-ABB0-3CFFF5E9DC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3ED0020-B219-427D-A3C7-456C370BB9B1}" srcId="{7A8D566B-0617-4944-A17E-E1F5CB9CA3E4}" destId="{175DCE3F-A22E-4E3D-9BA5-13736EBB411D}" srcOrd="0" destOrd="0" parTransId="{CA3DDA3C-A421-490A-B4CF-D0F0FF209BD8}" sibTransId="{46E0D118-56BB-4319-8AE3-22083CE12CB9}"/>
    <dgm:cxn modelId="{81CBD527-9015-4543-BBA8-5957935878F2}" type="presOf" srcId="{FD31AB50-566D-4243-9926-BD65352AA92C}" destId="{CA24C64C-9E2A-45AD-9F19-3C8DEDEF0372}" srcOrd="0" destOrd="7" presId="urn:microsoft.com/office/officeart/2005/8/layout/vList2"/>
    <dgm:cxn modelId="{81E93E2C-1D47-4A98-89A3-5EBF9B697B72}" srcId="{3A4000F6-D00C-4DEA-8BC3-504E53DFAC39}" destId="{7A8D566B-0617-4944-A17E-E1F5CB9CA3E4}" srcOrd="0" destOrd="0" parTransId="{8A89CC70-C83C-4763-BA77-B72EA0779263}" sibTransId="{84FCF85C-8CD6-41E2-AF0A-8BE98EE8C950}"/>
    <dgm:cxn modelId="{90F6DF2D-1FAA-4836-850C-D2FA37AAA580}" srcId="{7A8D566B-0617-4944-A17E-E1F5CB9CA3E4}" destId="{A5EB303E-A36C-4EF7-A848-B9715D33C489}" srcOrd="1" destOrd="0" parTransId="{154E0C8E-A709-4784-8D16-EFD07C12A850}" sibTransId="{1128DB55-A4AE-44B2-A5CD-3EBD3C535B70}"/>
    <dgm:cxn modelId="{E291822E-D999-4C88-B6A9-79BBCBEBAF19}" type="presOf" srcId="{7A8D566B-0617-4944-A17E-E1F5CB9CA3E4}" destId="{AC9C1022-43EF-44B3-B491-5EA5CBF6FB0B}" srcOrd="0" destOrd="0" presId="urn:microsoft.com/office/officeart/2005/8/layout/vList2"/>
    <dgm:cxn modelId="{A252333A-E5FA-4A69-B705-409E7063E489}" type="presOf" srcId="{34836F6C-339E-4744-98A1-06A1C613D876}" destId="{CA24C64C-9E2A-45AD-9F19-3C8DEDEF0372}" srcOrd="0" destOrd="2" presId="urn:microsoft.com/office/officeart/2005/8/layout/vList2"/>
    <dgm:cxn modelId="{76C9773E-3172-4093-85C5-94884E296F8A}" type="presOf" srcId="{F279BF7E-766F-4A6D-8ACA-4F42B66C1C44}" destId="{CA24C64C-9E2A-45AD-9F19-3C8DEDEF0372}" srcOrd="0" destOrd="5" presId="urn:microsoft.com/office/officeart/2005/8/layout/vList2"/>
    <dgm:cxn modelId="{D6EBBC5D-ACE2-4E00-8A19-4D013BA8891D}" type="presOf" srcId="{BF469A9C-2867-4CDD-B22F-F4F3FCD2D2A6}" destId="{CA24C64C-9E2A-45AD-9F19-3C8DEDEF0372}" srcOrd="0" destOrd="4" presId="urn:microsoft.com/office/officeart/2005/8/layout/vList2"/>
    <dgm:cxn modelId="{045E9861-B10D-4C66-8BC3-01A6D539DEE0}" srcId="{3A4000F6-D00C-4DEA-8BC3-504E53DFAC39}" destId="{53973FD5-0E23-4FAC-ABB0-3CFFF5E9DCD6}" srcOrd="1" destOrd="0" parTransId="{9940C100-D27A-41AC-AD85-870823039364}" sibTransId="{67989BBB-B2F2-4CDB-9463-3449378C0159}"/>
    <dgm:cxn modelId="{3A81DF62-F203-4D89-8204-60F2B7ABFC6C}" type="presOf" srcId="{175DCE3F-A22E-4E3D-9BA5-13736EBB411D}" destId="{CA24C64C-9E2A-45AD-9F19-3C8DEDEF0372}" srcOrd="0" destOrd="0" presId="urn:microsoft.com/office/officeart/2005/8/layout/vList2"/>
    <dgm:cxn modelId="{67201069-4A38-47EE-89A1-3DEBDA4C1037}" type="presOf" srcId="{A5EB303E-A36C-4EF7-A848-B9715D33C489}" destId="{CA24C64C-9E2A-45AD-9F19-3C8DEDEF0372}" srcOrd="0" destOrd="1" presId="urn:microsoft.com/office/officeart/2005/8/layout/vList2"/>
    <dgm:cxn modelId="{94CC774B-4CFB-4238-BA30-C30BAA7A368A}" srcId="{7A8D566B-0617-4944-A17E-E1F5CB9CA3E4}" destId="{D41582A3-EB55-4B32-8699-09372EA9BF59}" srcOrd="3" destOrd="0" parTransId="{7F246F3D-49F5-418F-8F83-F5B785A2317E}" sibTransId="{9E90A5EE-288F-4D62-B7BC-387F8020D9FF}"/>
    <dgm:cxn modelId="{9847268B-42D2-455C-BC10-A04F624A3EFE}" srcId="{7A8D566B-0617-4944-A17E-E1F5CB9CA3E4}" destId="{FD31AB50-566D-4243-9926-BD65352AA92C}" srcOrd="7" destOrd="0" parTransId="{399982F7-FB64-4F0D-A1E6-A99B02CEB1C8}" sibTransId="{7C402310-77CE-4EE5-8F85-4093A95EBB41}"/>
    <dgm:cxn modelId="{A1783697-6547-4387-AF33-C37F6735AEDC}" type="presOf" srcId="{D41582A3-EB55-4B32-8699-09372EA9BF59}" destId="{CA24C64C-9E2A-45AD-9F19-3C8DEDEF0372}" srcOrd="0" destOrd="3" presId="urn:microsoft.com/office/officeart/2005/8/layout/vList2"/>
    <dgm:cxn modelId="{FB456EB8-8C77-49B2-A103-9D5A60E8D215}" srcId="{7A8D566B-0617-4944-A17E-E1F5CB9CA3E4}" destId="{34836F6C-339E-4744-98A1-06A1C613D876}" srcOrd="2" destOrd="0" parTransId="{9285AAF5-5433-49DF-923B-58F2025FB072}" sibTransId="{8CFB6442-F7D1-4F35-9D0A-33662E9F3C4B}"/>
    <dgm:cxn modelId="{A18B89B8-50A4-4C77-86BE-CC00EC9B0909}" type="presOf" srcId="{53973FD5-0E23-4FAC-ABB0-3CFFF5E9DCD6}" destId="{49A2C95E-6209-41FE-B955-4D766F804673}" srcOrd="0" destOrd="0" presId="urn:microsoft.com/office/officeart/2005/8/layout/vList2"/>
    <dgm:cxn modelId="{841316BB-2DA0-4166-AF41-A7D3C92B0BFC}" srcId="{7A8D566B-0617-4944-A17E-E1F5CB9CA3E4}" destId="{03762673-0564-41C6-9F60-C88C55685EB9}" srcOrd="6" destOrd="0" parTransId="{99B72F1D-1C8C-4F9D-84C1-90C31628CF32}" sibTransId="{9E46AF49-F893-4603-923C-884565FA8443}"/>
    <dgm:cxn modelId="{AF3621C4-7865-4C3E-AE95-66B4BD0648A8}" srcId="{7A8D566B-0617-4944-A17E-E1F5CB9CA3E4}" destId="{BF469A9C-2867-4CDD-B22F-F4F3FCD2D2A6}" srcOrd="4" destOrd="0" parTransId="{7EE9DF9A-1188-45F4-B3BD-BEB8A098B412}" sibTransId="{B338D928-9235-4545-B0E9-7244C8D60D0A}"/>
    <dgm:cxn modelId="{39A54ECA-4B95-4D0D-986A-5523ECDE7204}" type="presOf" srcId="{03762673-0564-41C6-9F60-C88C55685EB9}" destId="{CA24C64C-9E2A-45AD-9F19-3C8DEDEF0372}" srcOrd="0" destOrd="6" presId="urn:microsoft.com/office/officeart/2005/8/layout/vList2"/>
    <dgm:cxn modelId="{204AB3EC-CD6C-415B-9A9B-598A052BEB4D}" type="presOf" srcId="{3A4000F6-D00C-4DEA-8BC3-504E53DFAC39}" destId="{926F36F5-3BB0-4692-B8D5-ECA5BEA69592}" srcOrd="0" destOrd="0" presId="urn:microsoft.com/office/officeart/2005/8/layout/vList2"/>
    <dgm:cxn modelId="{E385A4EF-452E-4D39-8367-60A6F787E8B1}" srcId="{7A8D566B-0617-4944-A17E-E1F5CB9CA3E4}" destId="{F279BF7E-766F-4A6D-8ACA-4F42B66C1C44}" srcOrd="5" destOrd="0" parTransId="{FD4A6CB5-11B1-4F83-B340-F760508A460C}" sibTransId="{826C85F8-7A50-499A-AD4A-37621181E61F}"/>
    <dgm:cxn modelId="{B26C133D-C766-4CB8-A7A9-67BC9AD195C9}" type="presParOf" srcId="{926F36F5-3BB0-4692-B8D5-ECA5BEA69592}" destId="{AC9C1022-43EF-44B3-B491-5EA5CBF6FB0B}" srcOrd="0" destOrd="0" presId="urn:microsoft.com/office/officeart/2005/8/layout/vList2"/>
    <dgm:cxn modelId="{6E27E5AF-D913-494B-9B81-CFD233DD8C49}" type="presParOf" srcId="{926F36F5-3BB0-4692-B8D5-ECA5BEA69592}" destId="{CA24C64C-9E2A-45AD-9F19-3C8DEDEF0372}" srcOrd="1" destOrd="0" presId="urn:microsoft.com/office/officeart/2005/8/layout/vList2"/>
    <dgm:cxn modelId="{1B54B9D9-3944-4DF4-867F-E481C4B52421}" type="presParOf" srcId="{926F36F5-3BB0-4692-B8D5-ECA5BEA69592}" destId="{49A2C95E-6209-41FE-B955-4D766F8046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54CDE7-DFBC-4871-85DE-DB858EFCF14D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69865B-D6F6-4DE4-B622-AED2BAE7E11D}">
      <dgm:prSet phldrT="[Text]" phldr="0"/>
      <dgm:spPr/>
      <dgm:t>
        <a:bodyPr/>
        <a:lstStyle/>
        <a:p>
          <a:r>
            <a:rPr lang="en-US">
              <a:latin typeface="Franklin Gothic Book"/>
            </a:rPr>
            <a:t>Système de cache local dans __init__.py </a:t>
          </a:r>
        </a:p>
      </dgm:t>
    </dgm:pt>
    <dgm:pt modelId="{09A10673-1A54-44E1-8EAB-09E022BC9E0C}" type="parTrans" cxnId="{2FA7E4B3-03ED-4B7B-A285-1A7E5AB9AA36}">
      <dgm:prSet/>
      <dgm:spPr/>
      <dgm:t>
        <a:bodyPr/>
        <a:lstStyle/>
        <a:p>
          <a:endParaRPr lang="en-US"/>
        </a:p>
      </dgm:t>
    </dgm:pt>
    <dgm:pt modelId="{8493DEEB-A0DC-49F4-90E4-AB537F449D5D}" type="sibTrans" cxnId="{2FA7E4B3-03ED-4B7B-A285-1A7E5AB9AA36}">
      <dgm:prSet/>
      <dgm:spPr/>
      <dgm:t>
        <a:bodyPr/>
        <a:lstStyle/>
        <a:p>
          <a:endParaRPr lang="en-US"/>
        </a:p>
      </dgm:t>
    </dgm:pt>
    <dgm:pt modelId="{BCF23DBE-8488-4DFB-ACED-E46C0530F966}">
      <dgm:prSet phldrT="[Text]" phldr="0"/>
      <dgm:spPr/>
      <dgm:t>
        <a:bodyPr/>
        <a:lstStyle/>
        <a:p>
          <a:r>
            <a:rPr lang="en-US">
              <a:latin typeface="Franklin Gothic Book"/>
            </a:rPr>
            <a:t>Indexations pour des </a:t>
          </a:r>
          <a:r>
            <a:rPr lang="en-US" err="1">
              <a:latin typeface="Franklin Gothic Book"/>
            </a:rPr>
            <a:t>recherches</a:t>
          </a:r>
          <a:r>
            <a:rPr lang="en-US">
              <a:latin typeface="Franklin Gothic Book"/>
            </a:rPr>
            <a:t> plus </a:t>
          </a:r>
          <a:r>
            <a:rPr lang="en-US" err="1">
              <a:latin typeface="Franklin Gothic Book"/>
            </a:rPr>
            <a:t>rapides</a:t>
          </a:r>
          <a:r>
            <a:rPr lang="en-US">
              <a:latin typeface="Franklin Gothic Book"/>
            </a:rPr>
            <a:t> (patients, </a:t>
          </a:r>
          <a:r>
            <a:rPr lang="en-US" err="1">
              <a:latin typeface="Franklin Gothic Book"/>
            </a:rPr>
            <a:t>médecins</a:t>
          </a:r>
          <a:r>
            <a:rPr lang="en-US">
              <a:latin typeface="Franklin Gothic Book"/>
            </a:rPr>
            <a:t>, …)</a:t>
          </a:r>
        </a:p>
      </dgm:t>
    </dgm:pt>
    <dgm:pt modelId="{DC9F8791-9F94-4767-83B4-FC8EFEF9920D}" type="parTrans" cxnId="{4E4C3D5E-19D6-4283-AB6A-06E37E43419A}">
      <dgm:prSet/>
      <dgm:spPr/>
      <dgm:t>
        <a:bodyPr/>
        <a:lstStyle/>
        <a:p>
          <a:endParaRPr lang="en-US"/>
        </a:p>
      </dgm:t>
    </dgm:pt>
    <dgm:pt modelId="{DBE521A6-98F3-48E8-A15F-1820F7DD1FEB}" type="sibTrans" cxnId="{4E4C3D5E-19D6-4283-AB6A-06E37E43419A}">
      <dgm:prSet/>
      <dgm:spPr/>
      <dgm:t>
        <a:bodyPr/>
        <a:lstStyle/>
        <a:p>
          <a:endParaRPr lang="en-US"/>
        </a:p>
      </dgm:t>
    </dgm:pt>
    <dgm:pt modelId="{8F1353D3-B59D-4075-93B3-5593C7B0316C}">
      <dgm:prSet phldrT="[Text]" phldr="0"/>
      <dgm:spPr/>
      <dgm:t>
        <a:bodyPr/>
        <a:lstStyle/>
        <a:p>
          <a:r>
            <a:rPr lang="en-US">
              <a:latin typeface="Franklin Gothic Book"/>
            </a:rPr>
            <a:t>Collections </a:t>
          </a:r>
          <a:r>
            <a:rPr lang="en-US" err="1">
              <a:latin typeface="Franklin Gothic Book"/>
            </a:rPr>
            <a:t>interconnectées</a:t>
          </a:r>
          <a:r>
            <a:rPr lang="en-US">
              <a:latin typeface="Franklin Gothic Book"/>
            </a:rPr>
            <a:t> via </a:t>
          </a:r>
          <a:r>
            <a:rPr lang="en-US" err="1">
              <a:latin typeface="Franklin Gothic Book"/>
            </a:rPr>
            <a:t>ObjectId</a:t>
          </a:r>
        </a:p>
      </dgm:t>
    </dgm:pt>
    <dgm:pt modelId="{F9137677-279B-4CCD-91DF-97804F1302B3}" type="parTrans" cxnId="{2715FCB3-5CF8-4040-A553-A8F34C248377}">
      <dgm:prSet/>
      <dgm:spPr/>
      <dgm:t>
        <a:bodyPr/>
        <a:lstStyle/>
        <a:p>
          <a:endParaRPr lang="en-US"/>
        </a:p>
      </dgm:t>
    </dgm:pt>
    <dgm:pt modelId="{41C268E2-B289-4D78-B9AC-3984AB11571A}" type="sibTrans" cxnId="{2715FCB3-5CF8-4040-A553-A8F34C248377}">
      <dgm:prSet/>
      <dgm:spPr/>
      <dgm:t>
        <a:bodyPr/>
        <a:lstStyle/>
        <a:p>
          <a:endParaRPr lang="en-US"/>
        </a:p>
      </dgm:t>
    </dgm:pt>
    <dgm:pt modelId="{B897FF42-CDF4-43CC-9881-FC5CD6850F50}">
      <dgm:prSet phldrT="[Text]" phldr="0"/>
      <dgm:spPr/>
      <dgm:t>
        <a:bodyPr/>
        <a:lstStyle/>
        <a:p>
          <a:r>
            <a:rPr lang="en-US" err="1">
              <a:latin typeface="Franklin Gothic Book"/>
            </a:rPr>
            <a:t>Conçu</a:t>
          </a:r>
          <a:r>
            <a:rPr lang="en-US">
              <a:latin typeface="Franklin Gothic Book"/>
            </a:rPr>
            <a:t> pour </a:t>
          </a:r>
          <a:r>
            <a:rPr lang="en-US" err="1">
              <a:latin typeface="Franklin Gothic Book"/>
            </a:rPr>
            <a:t>être</a:t>
          </a:r>
          <a:r>
            <a:rPr lang="en-US">
              <a:latin typeface="Franklin Gothic Book"/>
            </a:rPr>
            <a:t> scalable (</a:t>
          </a:r>
          <a:r>
            <a:rPr lang="en-US" err="1">
              <a:latin typeface="Franklin Gothic Book"/>
            </a:rPr>
            <a:t>ajout</a:t>
          </a:r>
          <a:r>
            <a:rPr lang="en-US">
              <a:latin typeface="Franklin Gothic Book"/>
            </a:rPr>
            <a:t> </a:t>
          </a:r>
          <a:r>
            <a:rPr lang="en-US" err="1">
              <a:latin typeface="Franklin Gothic Book"/>
            </a:rPr>
            <a:t>futur</a:t>
          </a:r>
          <a:r>
            <a:rPr lang="en-US">
              <a:latin typeface="Franklin Gothic Book"/>
            </a:rPr>
            <a:t> de modules : insurance, radiology …)</a:t>
          </a:r>
          <a:endParaRPr lang="en-US"/>
        </a:p>
      </dgm:t>
    </dgm:pt>
    <dgm:pt modelId="{E46CD687-2544-4A0E-B01E-8889E9DBCA87}" type="parTrans" cxnId="{34C50493-9D71-4B87-B19B-31F7E983637F}">
      <dgm:prSet/>
      <dgm:spPr/>
      <dgm:t>
        <a:bodyPr/>
        <a:lstStyle/>
        <a:p>
          <a:endParaRPr lang="en-US"/>
        </a:p>
      </dgm:t>
    </dgm:pt>
    <dgm:pt modelId="{5A8C6C3A-A9A2-42F9-8BE0-969BE74268DA}" type="sibTrans" cxnId="{34C50493-9D71-4B87-B19B-31F7E983637F}">
      <dgm:prSet/>
      <dgm:spPr/>
      <dgm:t>
        <a:bodyPr/>
        <a:lstStyle/>
        <a:p>
          <a:endParaRPr lang="en-US"/>
        </a:p>
      </dgm:t>
    </dgm:pt>
    <dgm:pt modelId="{72CE8DF4-D544-462D-BE46-56AFAF381234}">
      <dgm:prSet phldr="0"/>
      <dgm:spPr/>
      <dgm:t>
        <a:bodyPr/>
        <a:lstStyle/>
        <a:p>
          <a:pPr rtl="0"/>
          <a:r>
            <a:rPr lang="en-US">
              <a:latin typeface="Franklin Gothic Book"/>
            </a:rPr>
            <a:t>Architecture </a:t>
          </a:r>
          <a:r>
            <a:rPr lang="en-US" err="1">
              <a:latin typeface="Franklin Gothic Book"/>
            </a:rPr>
            <a:t>modulaire</a:t>
          </a:r>
          <a:r>
            <a:rPr lang="en-US">
              <a:latin typeface="Franklin Gothic Book"/>
            </a:rPr>
            <a:t> avec Blueprints Flask</a:t>
          </a:r>
          <a:endParaRPr lang="en-US">
            <a:latin typeface="Bookman Old Style"/>
          </a:endParaRPr>
        </a:p>
      </dgm:t>
    </dgm:pt>
    <dgm:pt modelId="{BB997D8F-0E02-48EA-A4D2-95264756B8EB}" type="parTrans" cxnId="{CF601AAA-A1D6-4931-A050-D6FEA6063359}">
      <dgm:prSet/>
      <dgm:spPr/>
    </dgm:pt>
    <dgm:pt modelId="{A36DF0E4-2B00-4F1C-9D97-1DC2362F9800}" type="sibTrans" cxnId="{CF601AAA-A1D6-4931-A050-D6FEA6063359}">
      <dgm:prSet/>
      <dgm:spPr/>
      <dgm:t>
        <a:bodyPr/>
        <a:lstStyle/>
        <a:p>
          <a:endParaRPr lang="en-US"/>
        </a:p>
      </dgm:t>
    </dgm:pt>
    <dgm:pt modelId="{DE110F25-40B2-4AE9-BFCC-FEAF53DE49B1}">
      <dgm:prSet phldr="0"/>
      <dgm:spPr/>
      <dgm:t>
        <a:bodyPr/>
        <a:lstStyle/>
        <a:p>
          <a:r>
            <a:rPr lang="en-US">
              <a:latin typeface="Franklin Gothic Book"/>
            </a:rPr>
            <a:t>Gestion </a:t>
          </a:r>
          <a:r>
            <a:rPr lang="en-US" err="1">
              <a:latin typeface="Franklin Gothic Book"/>
            </a:rPr>
            <a:t>centralisée</a:t>
          </a:r>
          <a:r>
            <a:rPr lang="en-US">
              <a:latin typeface="Franklin Gothic Book"/>
            </a:rPr>
            <a:t> des </a:t>
          </a:r>
          <a:r>
            <a:rPr lang="en-US" err="1">
              <a:latin typeface="Franklin Gothic Book"/>
            </a:rPr>
            <a:t>erreurs</a:t>
          </a:r>
          <a:r>
            <a:rPr lang="en-US">
              <a:latin typeface="Franklin Gothic Book"/>
            </a:rPr>
            <a:t> et validations</a:t>
          </a:r>
          <a:endParaRPr lang="en-US"/>
        </a:p>
      </dgm:t>
    </dgm:pt>
    <dgm:pt modelId="{EE2D0DB3-2305-46B0-BBE7-F5E2AA09AB40}" type="parTrans" cxnId="{D5AC9901-F08D-4D82-8B53-082BA45D9D7D}">
      <dgm:prSet/>
      <dgm:spPr/>
    </dgm:pt>
    <dgm:pt modelId="{BB9E24F0-B622-4AD2-A59D-E05BB5E4E7BF}" type="sibTrans" cxnId="{D5AC9901-F08D-4D82-8B53-082BA45D9D7D}">
      <dgm:prSet/>
      <dgm:spPr/>
    </dgm:pt>
    <dgm:pt modelId="{7B537B93-AAA9-4B69-AFAE-2D0C5D8FA12F}" type="pres">
      <dgm:prSet presAssocID="{4354CDE7-DFBC-4871-85DE-DB858EFCF14D}" presName="diagram" presStyleCnt="0">
        <dgm:presLayoutVars>
          <dgm:dir/>
          <dgm:resizeHandles val="exact"/>
        </dgm:presLayoutVars>
      </dgm:prSet>
      <dgm:spPr/>
    </dgm:pt>
    <dgm:pt modelId="{B17B5B6F-C0CB-42E6-B64B-06899A2935B1}" type="pres">
      <dgm:prSet presAssocID="{72CE8DF4-D544-462D-BE46-56AFAF381234}" presName="node" presStyleLbl="node1" presStyleIdx="0" presStyleCnt="6">
        <dgm:presLayoutVars>
          <dgm:bulletEnabled val="1"/>
        </dgm:presLayoutVars>
      </dgm:prSet>
      <dgm:spPr/>
    </dgm:pt>
    <dgm:pt modelId="{535DB8A8-5865-4018-A2A4-5D9928CE888F}" type="pres">
      <dgm:prSet presAssocID="{A36DF0E4-2B00-4F1C-9D97-1DC2362F9800}" presName="sibTrans" presStyleCnt="0"/>
      <dgm:spPr/>
    </dgm:pt>
    <dgm:pt modelId="{9F9D5D0E-5166-4F11-B315-0C5E32BD4B66}" type="pres">
      <dgm:prSet presAssocID="{DE110F25-40B2-4AE9-BFCC-FEAF53DE49B1}" presName="node" presStyleLbl="node1" presStyleIdx="1" presStyleCnt="6">
        <dgm:presLayoutVars>
          <dgm:bulletEnabled val="1"/>
        </dgm:presLayoutVars>
      </dgm:prSet>
      <dgm:spPr/>
    </dgm:pt>
    <dgm:pt modelId="{D5012187-A443-4C73-845D-A4951021FEDD}" type="pres">
      <dgm:prSet presAssocID="{BB9E24F0-B622-4AD2-A59D-E05BB5E4E7BF}" presName="sibTrans" presStyleCnt="0"/>
      <dgm:spPr/>
    </dgm:pt>
    <dgm:pt modelId="{035C6288-62D4-4C35-9622-D61673A28B88}" type="pres">
      <dgm:prSet presAssocID="{7269865B-D6F6-4DE4-B622-AED2BAE7E11D}" presName="node" presStyleLbl="node1" presStyleIdx="2" presStyleCnt="6">
        <dgm:presLayoutVars>
          <dgm:bulletEnabled val="1"/>
        </dgm:presLayoutVars>
      </dgm:prSet>
      <dgm:spPr/>
    </dgm:pt>
    <dgm:pt modelId="{D84B8855-EE95-4B33-BBFA-1507B1D5BC42}" type="pres">
      <dgm:prSet presAssocID="{8493DEEB-A0DC-49F4-90E4-AB537F449D5D}" presName="sibTrans" presStyleCnt="0"/>
      <dgm:spPr/>
    </dgm:pt>
    <dgm:pt modelId="{1C04BF82-01B8-4153-A42F-F5CA4DFBE47D}" type="pres">
      <dgm:prSet presAssocID="{BCF23DBE-8488-4DFB-ACED-E46C0530F966}" presName="node" presStyleLbl="node1" presStyleIdx="3" presStyleCnt="6">
        <dgm:presLayoutVars>
          <dgm:bulletEnabled val="1"/>
        </dgm:presLayoutVars>
      </dgm:prSet>
      <dgm:spPr/>
    </dgm:pt>
    <dgm:pt modelId="{273D4AE8-126E-4653-99F7-7FBE1B83BB2C}" type="pres">
      <dgm:prSet presAssocID="{DBE521A6-98F3-48E8-A15F-1820F7DD1FEB}" presName="sibTrans" presStyleCnt="0"/>
      <dgm:spPr/>
    </dgm:pt>
    <dgm:pt modelId="{35552EBE-8EFB-42CB-816A-7F0E0D354045}" type="pres">
      <dgm:prSet presAssocID="{8F1353D3-B59D-4075-93B3-5593C7B0316C}" presName="node" presStyleLbl="node1" presStyleIdx="4" presStyleCnt="6">
        <dgm:presLayoutVars>
          <dgm:bulletEnabled val="1"/>
        </dgm:presLayoutVars>
      </dgm:prSet>
      <dgm:spPr/>
    </dgm:pt>
    <dgm:pt modelId="{5538D257-BF85-4A0E-82F7-686121C6EF15}" type="pres">
      <dgm:prSet presAssocID="{41C268E2-B289-4D78-B9AC-3984AB11571A}" presName="sibTrans" presStyleCnt="0"/>
      <dgm:spPr/>
    </dgm:pt>
    <dgm:pt modelId="{ED1F87C2-6409-4951-ACDC-22FD63DEA79E}" type="pres">
      <dgm:prSet presAssocID="{B897FF42-CDF4-43CC-9881-FC5CD6850F50}" presName="node" presStyleLbl="node1" presStyleIdx="5" presStyleCnt="6">
        <dgm:presLayoutVars>
          <dgm:bulletEnabled val="1"/>
        </dgm:presLayoutVars>
      </dgm:prSet>
      <dgm:spPr/>
    </dgm:pt>
  </dgm:ptLst>
  <dgm:cxnLst>
    <dgm:cxn modelId="{D5AC9901-F08D-4D82-8B53-082BA45D9D7D}" srcId="{4354CDE7-DFBC-4871-85DE-DB858EFCF14D}" destId="{DE110F25-40B2-4AE9-BFCC-FEAF53DE49B1}" srcOrd="1" destOrd="0" parTransId="{EE2D0DB3-2305-46B0-BBE7-F5E2AA09AB40}" sibTransId="{BB9E24F0-B622-4AD2-A59D-E05BB5E4E7BF}"/>
    <dgm:cxn modelId="{78485E03-237D-4D50-AB50-85F7AE791260}" type="presOf" srcId="{4354CDE7-DFBC-4871-85DE-DB858EFCF14D}" destId="{7B537B93-AAA9-4B69-AFAE-2D0C5D8FA12F}" srcOrd="0" destOrd="0" presId="urn:microsoft.com/office/officeart/2005/8/layout/default"/>
    <dgm:cxn modelId="{4E4C3D5E-19D6-4283-AB6A-06E37E43419A}" srcId="{4354CDE7-DFBC-4871-85DE-DB858EFCF14D}" destId="{BCF23DBE-8488-4DFB-ACED-E46C0530F966}" srcOrd="3" destOrd="0" parTransId="{DC9F8791-9F94-4767-83B4-FC8EFEF9920D}" sibTransId="{DBE521A6-98F3-48E8-A15F-1820F7DD1FEB}"/>
    <dgm:cxn modelId="{43761044-53D2-4114-BEDC-E037EBCAA614}" type="presOf" srcId="{BCF23DBE-8488-4DFB-ACED-E46C0530F966}" destId="{1C04BF82-01B8-4153-A42F-F5CA4DFBE47D}" srcOrd="0" destOrd="0" presId="urn:microsoft.com/office/officeart/2005/8/layout/default"/>
    <dgm:cxn modelId="{57D25B49-30C3-48E0-B95A-F27BF84D1B8C}" type="presOf" srcId="{DE110F25-40B2-4AE9-BFCC-FEAF53DE49B1}" destId="{9F9D5D0E-5166-4F11-B315-0C5E32BD4B66}" srcOrd="0" destOrd="0" presId="urn:microsoft.com/office/officeart/2005/8/layout/default"/>
    <dgm:cxn modelId="{34C50493-9D71-4B87-B19B-31F7E983637F}" srcId="{4354CDE7-DFBC-4871-85DE-DB858EFCF14D}" destId="{B897FF42-CDF4-43CC-9881-FC5CD6850F50}" srcOrd="5" destOrd="0" parTransId="{E46CD687-2544-4A0E-B01E-8889E9DBCA87}" sibTransId="{5A8C6C3A-A9A2-42F9-8BE0-969BE74268DA}"/>
    <dgm:cxn modelId="{CCF71994-C146-454B-9F75-EDBEFAC924EB}" type="presOf" srcId="{B897FF42-CDF4-43CC-9881-FC5CD6850F50}" destId="{ED1F87C2-6409-4951-ACDC-22FD63DEA79E}" srcOrd="0" destOrd="0" presId="urn:microsoft.com/office/officeart/2005/8/layout/default"/>
    <dgm:cxn modelId="{CF601AAA-A1D6-4931-A050-D6FEA6063359}" srcId="{4354CDE7-DFBC-4871-85DE-DB858EFCF14D}" destId="{72CE8DF4-D544-462D-BE46-56AFAF381234}" srcOrd="0" destOrd="0" parTransId="{BB997D8F-0E02-48EA-A4D2-95264756B8EB}" sibTransId="{A36DF0E4-2B00-4F1C-9D97-1DC2362F9800}"/>
    <dgm:cxn modelId="{2FA7E4B3-03ED-4B7B-A285-1A7E5AB9AA36}" srcId="{4354CDE7-DFBC-4871-85DE-DB858EFCF14D}" destId="{7269865B-D6F6-4DE4-B622-AED2BAE7E11D}" srcOrd="2" destOrd="0" parTransId="{09A10673-1A54-44E1-8EAB-09E022BC9E0C}" sibTransId="{8493DEEB-A0DC-49F4-90E4-AB537F449D5D}"/>
    <dgm:cxn modelId="{2715FCB3-5CF8-4040-A553-A8F34C248377}" srcId="{4354CDE7-DFBC-4871-85DE-DB858EFCF14D}" destId="{8F1353D3-B59D-4075-93B3-5593C7B0316C}" srcOrd="4" destOrd="0" parTransId="{F9137677-279B-4CCD-91DF-97804F1302B3}" sibTransId="{41C268E2-B289-4D78-B9AC-3984AB11571A}"/>
    <dgm:cxn modelId="{819F2EBD-C3A4-4946-9ECE-155DAE121ADF}" type="presOf" srcId="{72CE8DF4-D544-462D-BE46-56AFAF381234}" destId="{B17B5B6F-C0CB-42E6-B64B-06899A2935B1}" srcOrd="0" destOrd="0" presId="urn:microsoft.com/office/officeart/2005/8/layout/default"/>
    <dgm:cxn modelId="{0C109EDF-ED08-4F83-AA2B-717EE90A9E53}" type="presOf" srcId="{8F1353D3-B59D-4075-93B3-5593C7B0316C}" destId="{35552EBE-8EFB-42CB-816A-7F0E0D354045}" srcOrd="0" destOrd="0" presId="urn:microsoft.com/office/officeart/2005/8/layout/default"/>
    <dgm:cxn modelId="{1DBA9AF5-68DA-46CA-A519-B11A5BA93789}" type="presOf" srcId="{7269865B-D6F6-4DE4-B622-AED2BAE7E11D}" destId="{035C6288-62D4-4C35-9622-D61673A28B88}" srcOrd="0" destOrd="0" presId="urn:microsoft.com/office/officeart/2005/8/layout/default"/>
    <dgm:cxn modelId="{7DD1A43F-B972-428D-B517-A120041E94C3}" type="presParOf" srcId="{7B537B93-AAA9-4B69-AFAE-2D0C5D8FA12F}" destId="{B17B5B6F-C0CB-42E6-B64B-06899A2935B1}" srcOrd="0" destOrd="0" presId="urn:microsoft.com/office/officeart/2005/8/layout/default"/>
    <dgm:cxn modelId="{85D57DE9-648B-45F0-AA79-777DC9767A7A}" type="presParOf" srcId="{7B537B93-AAA9-4B69-AFAE-2D0C5D8FA12F}" destId="{535DB8A8-5865-4018-A2A4-5D9928CE888F}" srcOrd="1" destOrd="0" presId="urn:microsoft.com/office/officeart/2005/8/layout/default"/>
    <dgm:cxn modelId="{4FD4B016-4473-446E-82AE-CC07D32CE5E9}" type="presParOf" srcId="{7B537B93-AAA9-4B69-AFAE-2D0C5D8FA12F}" destId="{9F9D5D0E-5166-4F11-B315-0C5E32BD4B66}" srcOrd="2" destOrd="0" presId="urn:microsoft.com/office/officeart/2005/8/layout/default"/>
    <dgm:cxn modelId="{56B25CF0-3DCF-4502-A14F-AF27F7BE1B19}" type="presParOf" srcId="{7B537B93-AAA9-4B69-AFAE-2D0C5D8FA12F}" destId="{D5012187-A443-4C73-845D-A4951021FEDD}" srcOrd="3" destOrd="0" presId="urn:microsoft.com/office/officeart/2005/8/layout/default"/>
    <dgm:cxn modelId="{7D1DDF5B-B5CB-4536-9D29-F74ECFEA3493}" type="presParOf" srcId="{7B537B93-AAA9-4B69-AFAE-2D0C5D8FA12F}" destId="{035C6288-62D4-4C35-9622-D61673A28B88}" srcOrd="4" destOrd="0" presId="urn:microsoft.com/office/officeart/2005/8/layout/default"/>
    <dgm:cxn modelId="{66A54E6C-711E-41CE-BF5B-DAEB6B88B8D7}" type="presParOf" srcId="{7B537B93-AAA9-4B69-AFAE-2D0C5D8FA12F}" destId="{D84B8855-EE95-4B33-BBFA-1507B1D5BC42}" srcOrd="5" destOrd="0" presId="urn:microsoft.com/office/officeart/2005/8/layout/default"/>
    <dgm:cxn modelId="{B3C1E453-DEFB-466D-9631-01AAEA78B26B}" type="presParOf" srcId="{7B537B93-AAA9-4B69-AFAE-2D0C5D8FA12F}" destId="{1C04BF82-01B8-4153-A42F-F5CA4DFBE47D}" srcOrd="6" destOrd="0" presId="urn:microsoft.com/office/officeart/2005/8/layout/default"/>
    <dgm:cxn modelId="{E7692738-9423-4833-98F4-F8745D623EDB}" type="presParOf" srcId="{7B537B93-AAA9-4B69-AFAE-2D0C5D8FA12F}" destId="{273D4AE8-126E-4653-99F7-7FBE1B83BB2C}" srcOrd="7" destOrd="0" presId="urn:microsoft.com/office/officeart/2005/8/layout/default"/>
    <dgm:cxn modelId="{DBDA5DC4-2975-4EB8-B5B1-851A94394A76}" type="presParOf" srcId="{7B537B93-AAA9-4B69-AFAE-2D0C5D8FA12F}" destId="{35552EBE-8EFB-42CB-816A-7F0E0D354045}" srcOrd="8" destOrd="0" presId="urn:microsoft.com/office/officeart/2005/8/layout/default"/>
    <dgm:cxn modelId="{E1ED28A5-81AD-474B-868A-78E46A98737A}" type="presParOf" srcId="{7B537B93-AAA9-4B69-AFAE-2D0C5D8FA12F}" destId="{5538D257-BF85-4A0E-82F7-686121C6EF15}" srcOrd="9" destOrd="0" presId="urn:microsoft.com/office/officeart/2005/8/layout/default"/>
    <dgm:cxn modelId="{8170CF3C-2BE6-4D8A-B164-CA8BC08E5DC7}" type="presParOf" srcId="{7B537B93-AAA9-4B69-AFAE-2D0C5D8FA12F}" destId="{ED1F87C2-6409-4951-ACDC-22FD63DEA79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E5736A-9814-4F59-9A4A-3EF6B8CE47E1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BE"/>
        </a:p>
      </dgm:t>
    </dgm:pt>
    <dgm:pt modelId="{97921425-157A-4DD1-AA32-D9A1D1838CFA}">
      <dgm:prSet/>
      <dgm:spPr/>
      <dgm:t>
        <a:bodyPr/>
        <a:lstStyle/>
        <a:p>
          <a:pPr>
            <a:defRPr cap="all"/>
          </a:pPr>
          <a:r>
            <a:rPr lang="fr-FR"/>
            <a:t>Patient</a:t>
          </a:r>
          <a:endParaRPr lang="fr-BE"/>
        </a:p>
      </dgm:t>
    </dgm:pt>
    <dgm:pt modelId="{5B8402DC-CFB5-4D1A-B34C-D37EDCCF301A}" type="parTrans" cxnId="{8620C9BE-AD38-461F-90A0-9123C2A539F6}">
      <dgm:prSet/>
      <dgm:spPr/>
      <dgm:t>
        <a:bodyPr/>
        <a:lstStyle/>
        <a:p>
          <a:endParaRPr lang="fr-BE"/>
        </a:p>
      </dgm:t>
    </dgm:pt>
    <dgm:pt modelId="{4E0BCB28-6899-4DEF-8EC0-3C15E7A1A878}" type="sibTrans" cxnId="{8620C9BE-AD38-461F-90A0-9123C2A539F6}">
      <dgm:prSet/>
      <dgm:spPr/>
      <dgm:t>
        <a:bodyPr/>
        <a:lstStyle/>
        <a:p>
          <a:endParaRPr lang="fr-BE"/>
        </a:p>
      </dgm:t>
    </dgm:pt>
    <dgm:pt modelId="{C331472C-8611-407C-A3F5-AE0E431362DE}">
      <dgm:prSet/>
      <dgm:spPr/>
      <dgm:t>
        <a:bodyPr/>
        <a:lstStyle/>
        <a:p>
          <a:pPr>
            <a:defRPr cap="all"/>
          </a:pPr>
          <a:r>
            <a:rPr lang="fr-FR"/>
            <a:t>Rendez-vous</a:t>
          </a:r>
          <a:endParaRPr lang="fr-BE"/>
        </a:p>
      </dgm:t>
    </dgm:pt>
    <dgm:pt modelId="{6A5A2504-B64B-40A8-B367-6F2A8C1F2B75}" type="parTrans" cxnId="{788399A9-6F8B-4628-A29D-B9F47CF8F38A}">
      <dgm:prSet/>
      <dgm:spPr/>
      <dgm:t>
        <a:bodyPr/>
        <a:lstStyle/>
        <a:p>
          <a:endParaRPr lang="fr-BE"/>
        </a:p>
      </dgm:t>
    </dgm:pt>
    <dgm:pt modelId="{29515642-6E17-433B-A343-D7D42826E5A8}" type="sibTrans" cxnId="{788399A9-6F8B-4628-A29D-B9F47CF8F38A}">
      <dgm:prSet/>
      <dgm:spPr/>
      <dgm:t>
        <a:bodyPr/>
        <a:lstStyle/>
        <a:p>
          <a:endParaRPr lang="fr-BE"/>
        </a:p>
      </dgm:t>
    </dgm:pt>
    <dgm:pt modelId="{4508F525-0FEF-494D-8DB0-6454E4DD7948}">
      <dgm:prSet/>
      <dgm:spPr/>
      <dgm:t>
        <a:bodyPr/>
        <a:lstStyle/>
        <a:p>
          <a:pPr>
            <a:defRPr cap="all"/>
          </a:pPr>
          <a:r>
            <a:rPr lang="fr-FR"/>
            <a:t>Consultation</a:t>
          </a:r>
          <a:endParaRPr lang="fr-BE"/>
        </a:p>
      </dgm:t>
    </dgm:pt>
    <dgm:pt modelId="{7E1DA774-FEFE-41F9-BC59-0146A24F82CE}" type="parTrans" cxnId="{46CBCFBF-A529-46E0-984C-C04ABD69EB07}">
      <dgm:prSet/>
      <dgm:spPr/>
      <dgm:t>
        <a:bodyPr/>
        <a:lstStyle/>
        <a:p>
          <a:endParaRPr lang="fr-BE"/>
        </a:p>
      </dgm:t>
    </dgm:pt>
    <dgm:pt modelId="{A3AF9F98-10F1-4C0E-8FC9-9968980F364A}" type="sibTrans" cxnId="{46CBCFBF-A529-46E0-984C-C04ABD69EB07}">
      <dgm:prSet/>
      <dgm:spPr/>
      <dgm:t>
        <a:bodyPr/>
        <a:lstStyle/>
        <a:p>
          <a:endParaRPr lang="fr-BE"/>
        </a:p>
      </dgm:t>
    </dgm:pt>
    <dgm:pt modelId="{C6A8422A-75C8-444C-A238-397702C1E9DC}">
      <dgm:prSet/>
      <dgm:spPr/>
      <dgm:t>
        <a:bodyPr/>
        <a:lstStyle/>
        <a:p>
          <a:pPr>
            <a:defRPr cap="all"/>
          </a:pPr>
          <a:r>
            <a:rPr lang="fr-FR"/>
            <a:t>Prescription / analyse </a:t>
          </a:r>
          <a:endParaRPr lang="fr-BE"/>
        </a:p>
      </dgm:t>
    </dgm:pt>
    <dgm:pt modelId="{026936F3-F319-40FC-8EB3-15CA99B03DCB}" type="parTrans" cxnId="{99677BB8-BB4F-4212-9626-68DBB5082EC9}">
      <dgm:prSet/>
      <dgm:spPr/>
      <dgm:t>
        <a:bodyPr/>
        <a:lstStyle/>
        <a:p>
          <a:endParaRPr lang="fr-BE"/>
        </a:p>
      </dgm:t>
    </dgm:pt>
    <dgm:pt modelId="{E965181E-919F-439A-AF1E-182799DCAFF7}" type="sibTrans" cxnId="{99677BB8-BB4F-4212-9626-68DBB5082EC9}">
      <dgm:prSet/>
      <dgm:spPr/>
      <dgm:t>
        <a:bodyPr/>
        <a:lstStyle/>
        <a:p>
          <a:endParaRPr lang="fr-BE"/>
        </a:p>
      </dgm:t>
    </dgm:pt>
    <dgm:pt modelId="{4AEA0216-54B0-4859-A4C5-B48633C6896B}">
      <dgm:prSet/>
      <dgm:spPr/>
      <dgm:t>
        <a:bodyPr/>
        <a:lstStyle/>
        <a:p>
          <a:pPr>
            <a:defRPr cap="all"/>
          </a:pPr>
          <a:r>
            <a:rPr lang="fr-FR"/>
            <a:t>Payment </a:t>
          </a:r>
          <a:endParaRPr lang="fr-BE"/>
        </a:p>
      </dgm:t>
    </dgm:pt>
    <dgm:pt modelId="{8750D24E-0993-415D-8BED-EC5C3BA512B8}" type="parTrans" cxnId="{D34F99A4-476D-4909-A078-71CCF18DD7FD}">
      <dgm:prSet/>
      <dgm:spPr/>
      <dgm:t>
        <a:bodyPr/>
        <a:lstStyle/>
        <a:p>
          <a:endParaRPr lang="fr-BE"/>
        </a:p>
      </dgm:t>
    </dgm:pt>
    <dgm:pt modelId="{A8B1D867-5C7A-4624-B4B0-6F08712865E9}" type="sibTrans" cxnId="{D34F99A4-476D-4909-A078-71CCF18DD7FD}">
      <dgm:prSet/>
      <dgm:spPr/>
      <dgm:t>
        <a:bodyPr/>
        <a:lstStyle/>
        <a:p>
          <a:endParaRPr lang="fr-BE"/>
        </a:p>
      </dgm:t>
    </dgm:pt>
    <dgm:pt modelId="{78C17355-951C-46DA-BB40-11A0A5D62AB8}" type="pres">
      <dgm:prSet presAssocID="{85E5736A-9814-4F59-9A4A-3EF6B8CE47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E9DB5A-19AA-4441-9396-B404995D3280}" type="pres">
      <dgm:prSet presAssocID="{97921425-157A-4DD1-AA32-D9A1D1838CFA}" presName="hierRoot1" presStyleCnt="0"/>
      <dgm:spPr/>
    </dgm:pt>
    <dgm:pt modelId="{97FD9CC0-45DA-4D55-828D-653F2793A03A}" type="pres">
      <dgm:prSet presAssocID="{97921425-157A-4DD1-AA32-D9A1D1838CFA}" presName="composite" presStyleCnt="0"/>
      <dgm:spPr/>
    </dgm:pt>
    <dgm:pt modelId="{B2A2FDD3-F830-4793-948F-105F22D3E8EF}" type="pres">
      <dgm:prSet presAssocID="{97921425-157A-4DD1-AA32-D9A1D1838CFA}" presName="background" presStyleLbl="node0" presStyleIdx="0" presStyleCnt="5"/>
      <dgm:spPr/>
    </dgm:pt>
    <dgm:pt modelId="{A9B2B045-FB60-41DA-B7BE-CC1066FC1695}" type="pres">
      <dgm:prSet presAssocID="{97921425-157A-4DD1-AA32-D9A1D1838CFA}" presName="text" presStyleLbl="fgAcc0" presStyleIdx="0" presStyleCnt="5">
        <dgm:presLayoutVars>
          <dgm:chPref val="3"/>
        </dgm:presLayoutVars>
      </dgm:prSet>
      <dgm:spPr/>
    </dgm:pt>
    <dgm:pt modelId="{FF03124A-A47E-4CBE-A5F4-58AAA748F970}" type="pres">
      <dgm:prSet presAssocID="{97921425-157A-4DD1-AA32-D9A1D1838CFA}" presName="hierChild2" presStyleCnt="0"/>
      <dgm:spPr/>
    </dgm:pt>
    <dgm:pt modelId="{68658D96-3807-456F-B4D5-824907789D59}" type="pres">
      <dgm:prSet presAssocID="{C331472C-8611-407C-A3F5-AE0E431362DE}" presName="hierRoot1" presStyleCnt="0"/>
      <dgm:spPr/>
    </dgm:pt>
    <dgm:pt modelId="{C6147ABA-7374-4F67-A2E5-A6F3664B68B5}" type="pres">
      <dgm:prSet presAssocID="{C331472C-8611-407C-A3F5-AE0E431362DE}" presName="composite" presStyleCnt="0"/>
      <dgm:spPr/>
    </dgm:pt>
    <dgm:pt modelId="{140F3DA4-5133-4190-9698-9D98D2B53C64}" type="pres">
      <dgm:prSet presAssocID="{C331472C-8611-407C-A3F5-AE0E431362DE}" presName="background" presStyleLbl="node0" presStyleIdx="1" presStyleCnt="5"/>
      <dgm:spPr/>
    </dgm:pt>
    <dgm:pt modelId="{AA8ED828-02D3-4241-8537-908A6E85F3B7}" type="pres">
      <dgm:prSet presAssocID="{C331472C-8611-407C-A3F5-AE0E431362DE}" presName="text" presStyleLbl="fgAcc0" presStyleIdx="1" presStyleCnt="5">
        <dgm:presLayoutVars>
          <dgm:chPref val="3"/>
        </dgm:presLayoutVars>
      </dgm:prSet>
      <dgm:spPr/>
    </dgm:pt>
    <dgm:pt modelId="{E1756C5F-C755-43D1-957F-0C5A4D5A90E1}" type="pres">
      <dgm:prSet presAssocID="{C331472C-8611-407C-A3F5-AE0E431362DE}" presName="hierChild2" presStyleCnt="0"/>
      <dgm:spPr/>
    </dgm:pt>
    <dgm:pt modelId="{FD43553D-59DF-4B72-ADBD-2A743227295A}" type="pres">
      <dgm:prSet presAssocID="{4508F525-0FEF-494D-8DB0-6454E4DD7948}" presName="hierRoot1" presStyleCnt="0"/>
      <dgm:spPr/>
    </dgm:pt>
    <dgm:pt modelId="{311981D2-B83B-4012-A0C1-FD109E6AF62C}" type="pres">
      <dgm:prSet presAssocID="{4508F525-0FEF-494D-8DB0-6454E4DD7948}" presName="composite" presStyleCnt="0"/>
      <dgm:spPr/>
    </dgm:pt>
    <dgm:pt modelId="{674C8A05-3EDF-4684-A3AC-59E85B71C140}" type="pres">
      <dgm:prSet presAssocID="{4508F525-0FEF-494D-8DB0-6454E4DD7948}" presName="background" presStyleLbl="node0" presStyleIdx="2" presStyleCnt="5"/>
      <dgm:spPr/>
    </dgm:pt>
    <dgm:pt modelId="{27CDA095-9597-4121-8DA4-BFA26F3A5938}" type="pres">
      <dgm:prSet presAssocID="{4508F525-0FEF-494D-8DB0-6454E4DD7948}" presName="text" presStyleLbl="fgAcc0" presStyleIdx="2" presStyleCnt="5">
        <dgm:presLayoutVars>
          <dgm:chPref val="3"/>
        </dgm:presLayoutVars>
      </dgm:prSet>
      <dgm:spPr/>
    </dgm:pt>
    <dgm:pt modelId="{48E1299A-A01B-4EF0-B298-6847261FB1C9}" type="pres">
      <dgm:prSet presAssocID="{4508F525-0FEF-494D-8DB0-6454E4DD7948}" presName="hierChild2" presStyleCnt="0"/>
      <dgm:spPr/>
    </dgm:pt>
    <dgm:pt modelId="{E660AA8D-2C66-4A98-9386-47FC5059F294}" type="pres">
      <dgm:prSet presAssocID="{C6A8422A-75C8-444C-A238-397702C1E9DC}" presName="hierRoot1" presStyleCnt="0"/>
      <dgm:spPr/>
    </dgm:pt>
    <dgm:pt modelId="{15ADA4FF-FE19-4FD9-8D64-35BDE41CBE0E}" type="pres">
      <dgm:prSet presAssocID="{C6A8422A-75C8-444C-A238-397702C1E9DC}" presName="composite" presStyleCnt="0"/>
      <dgm:spPr/>
    </dgm:pt>
    <dgm:pt modelId="{BB34D38D-D7E8-492F-B339-567F8EA11FCF}" type="pres">
      <dgm:prSet presAssocID="{C6A8422A-75C8-444C-A238-397702C1E9DC}" presName="background" presStyleLbl="node0" presStyleIdx="3" presStyleCnt="5"/>
      <dgm:spPr/>
    </dgm:pt>
    <dgm:pt modelId="{DE3D4AC5-C08B-4C76-857D-B2916ACFEA74}" type="pres">
      <dgm:prSet presAssocID="{C6A8422A-75C8-444C-A238-397702C1E9DC}" presName="text" presStyleLbl="fgAcc0" presStyleIdx="3" presStyleCnt="5">
        <dgm:presLayoutVars>
          <dgm:chPref val="3"/>
        </dgm:presLayoutVars>
      </dgm:prSet>
      <dgm:spPr/>
    </dgm:pt>
    <dgm:pt modelId="{144A0A05-D8BF-406B-8F43-ED4E86500FE9}" type="pres">
      <dgm:prSet presAssocID="{C6A8422A-75C8-444C-A238-397702C1E9DC}" presName="hierChild2" presStyleCnt="0"/>
      <dgm:spPr/>
    </dgm:pt>
    <dgm:pt modelId="{BFC2CBD2-6A5D-44D6-A379-E402BD43E094}" type="pres">
      <dgm:prSet presAssocID="{4AEA0216-54B0-4859-A4C5-B48633C6896B}" presName="hierRoot1" presStyleCnt="0"/>
      <dgm:spPr/>
    </dgm:pt>
    <dgm:pt modelId="{4603CC97-CE28-4EEF-929F-B09343D86FC1}" type="pres">
      <dgm:prSet presAssocID="{4AEA0216-54B0-4859-A4C5-B48633C6896B}" presName="composite" presStyleCnt="0"/>
      <dgm:spPr/>
    </dgm:pt>
    <dgm:pt modelId="{6B4E1614-DDAB-40FF-A09C-AAF0001A2B02}" type="pres">
      <dgm:prSet presAssocID="{4AEA0216-54B0-4859-A4C5-B48633C6896B}" presName="background" presStyleLbl="node0" presStyleIdx="4" presStyleCnt="5"/>
      <dgm:spPr/>
    </dgm:pt>
    <dgm:pt modelId="{83866B1D-8242-46E1-BF68-31420726101C}" type="pres">
      <dgm:prSet presAssocID="{4AEA0216-54B0-4859-A4C5-B48633C6896B}" presName="text" presStyleLbl="fgAcc0" presStyleIdx="4" presStyleCnt="5">
        <dgm:presLayoutVars>
          <dgm:chPref val="3"/>
        </dgm:presLayoutVars>
      </dgm:prSet>
      <dgm:spPr/>
    </dgm:pt>
    <dgm:pt modelId="{ACF21286-54CF-4734-B962-2C8752479B50}" type="pres">
      <dgm:prSet presAssocID="{4AEA0216-54B0-4859-A4C5-B48633C6896B}" presName="hierChild2" presStyleCnt="0"/>
      <dgm:spPr/>
    </dgm:pt>
  </dgm:ptLst>
  <dgm:cxnLst>
    <dgm:cxn modelId="{51F3A909-B7FA-4E08-9623-262AD3195B9F}" type="presOf" srcId="{C6A8422A-75C8-444C-A238-397702C1E9DC}" destId="{DE3D4AC5-C08B-4C76-857D-B2916ACFEA74}" srcOrd="0" destOrd="0" presId="urn:microsoft.com/office/officeart/2005/8/layout/hierarchy1"/>
    <dgm:cxn modelId="{478F8633-1663-42B7-B13B-4E34FFBEF49F}" type="presOf" srcId="{4AEA0216-54B0-4859-A4C5-B48633C6896B}" destId="{83866B1D-8242-46E1-BF68-31420726101C}" srcOrd="0" destOrd="0" presId="urn:microsoft.com/office/officeart/2005/8/layout/hierarchy1"/>
    <dgm:cxn modelId="{D47B0E70-06B6-4473-A1A3-EF583FA8255B}" type="presOf" srcId="{C331472C-8611-407C-A3F5-AE0E431362DE}" destId="{AA8ED828-02D3-4241-8537-908A6E85F3B7}" srcOrd="0" destOrd="0" presId="urn:microsoft.com/office/officeart/2005/8/layout/hierarchy1"/>
    <dgm:cxn modelId="{D34F99A4-476D-4909-A078-71CCF18DD7FD}" srcId="{85E5736A-9814-4F59-9A4A-3EF6B8CE47E1}" destId="{4AEA0216-54B0-4859-A4C5-B48633C6896B}" srcOrd="4" destOrd="0" parTransId="{8750D24E-0993-415D-8BED-EC5C3BA512B8}" sibTransId="{A8B1D867-5C7A-4624-B4B0-6F08712865E9}"/>
    <dgm:cxn modelId="{788399A9-6F8B-4628-A29D-B9F47CF8F38A}" srcId="{85E5736A-9814-4F59-9A4A-3EF6B8CE47E1}" destId="{C331472C-8611-407C-A3F5-AE0E431362DE}" srcOrd="1" destOrd="0" parTransId="{6A5A2504-B64B-40A8-B367-6F2A8C1F2B75}" sibTransId="{29515642-6E17-433B-A343-D7D42826E5A8}"/>
    <dgm:cxn modelId="{8A944EB2-2207-45A1-98A7-0718A77B95A1}" type="presOf" srcId="{4508F525-0FEF-494D-8DB0-6454E4DD7948}" destId="{27CDA095-9597-4121-8DA4-BFA26F3A5938}" srcOrd="0" destOrd="0" presId="urn:microsoft.com/office/officeart/2005/8/layout/hierarchy1"/>
    <dgm:cxn modelId="{686366B4-3D6C-467E-A4D9-5DCA60D1F3D1}" type="presOf" srcId="{85E5736A-9814-4F59-9A4A-3EF6B8CE47E1}" destId="{78C17355-951C-46DA-BB40-11A0A5D62AB8}" srcOrd="0" destOrd="0" presId="urn:microsoft.com/office/officeart/2005/8/layout/hierarchy1"/>
    <dgm:cxn modelId="{99677BB8-BB4F-4212-9626-68DBB5082EC9}" srcId="{85E5736A-9814-4F59-9A4A-3EF6B8CE47E1}" destId="{C6A8422A-75C8-444C-A238-397702C1E9DC}" srcOrd="3" destOrd="0" parTransId="{026936F3-F319-40FC-8EB3-15CA99B03DCB}" sibTransId="{E965181E-919F-439A-AF1E-182799DCAFF7}"/>
    <dgm:cxn modelId="{8620C9BE-AD38-461F-90A0-9123C2A539F6}" srcId="{85E5736A-9814-4F59-9A4A-3EF6B8CE47E1}" destId="{97921425-157A-4DD1-AA32-D9A1D1838CFA}" srcOrd="0" destOrd="0" parTransId="{5B8402DC-CFB5-4D1A-B34C-D37EDCCF301A}" sibTransId="{4E0BCB28-6899-4DEF-8EC0-3C15E7A1A878}"/>
    <dgm:cxn modelId="{46CBCFBF-A529-46E0-984C-C04ABD69EB07}" srcId="{85E5736A-9814-4F59-9A4A-3EF6B8CE47E1}" destId="{4508F525-0FEF-494D-8DB0-6454E4DD7948}" srcOrd="2" destOrd="0" parTransId="{7E1DA774-FEFE-41F9-BC59-0146A24F82CE}" sibTransId="{A3AF9F98-10F1-4C0E-8FC9-9968980F364A}"/>
    <dgm:cxn modelId="{5405A8D8-DE80-4D94-A9E2-EBC4D1DCCC4A}" type="presOf" srcId="{97921425-157A-4DD1-AA32-D9A1D1838CFA}" destId="{A9B2B045-FB60-41DA-B7BE-CC1066FC1695}" srcOrd="0" destOrd="0" presId="urn:microsoft.com/office/officeart/2005/8/layout/hierarchy1"/>
    <dgm:cxn modelId="{8ECC94C0-38ED-41AD-9454-7181F4C2DBCC}" type="presParOf" srcId="{78C17355-951C-46DA-BB40-11A0A5D62AB8}" destId="{4AE9DB5A-19AA-4441-9396-B404995D3280}" srcOrd="0" destOrd="0" presId="urn:microsoft.com/office/officeart/2005/8/layout/hierarchy1"/>
    <dgm:cxn modelId="{90EE82A7-91DB-427F-91CC-92676A1693D8}" type="presParOf" srcId="{4AE9DB5A-19AA-4441-9396-B404995D3280}" destId="{97FD9CC0-45DA-4D55-828D-653F2793A03A}" srcOrd="0" destOrd="0" presId="urn:microsoft.com/office/officeart/2005/8/layout/hierarchy1"/>
    <dgm:cxn modelId="{2010B018-0417-4AFC-BB10-D5C8F9C3A136}" type="presParOf" srcId="{97FD9CC0-45DA-4D55-828D-653F2793A03A}" destId="{B2A2FDD3-F830-4793-948F-105F22D3E8EF}" srcOrd="0" destOrd="0" presId="urn:microsoft.com/office/officeart/2005/8/layout/hierarchy1"/>
    <dgm:cxn modelId="{D835BC8A-92DE-4C3D-9E25-9AA7D68EF2E8}" type="presParOf" srcId="{97FD9CC0-45DA-4D55-828D-653F2793A03A}" destId="{A9B2B045-FB60-41DA-B7BE-CC1066FC1695}" srcOrd="1" destOrd="0" presId="urn:microsoft.com/office/officeart/2005/8/layout/hierarchy1"/>
    <dgm:cxn modelId="{7FE8C32E-AB70-41DA-8FED-FE0DFE805A05}" type="presParOf" srcId="{4AE9DB5A-19AA-4441-9396-B404995D3280}" destId="{FF03124A-A47E-4CBE-A5F4-58AAA748F970}" srcOrd="1" destOrd="0" presId="urn:microsoft.com/office/officeart/2005/8/layout/hierarchy1"/>
    <dgm:cxn modelId="{51FE817B-ED6D-40EE-87E3-BCF9D28C3D10}" type="presParOf" srcId="{78C17355-951C-46DA-BB40-11A0A5D62AB8}" destId="{68658D96-3807-456F-B4D5-824907789D59}" srcOrd="1" destOrd="0" presId="urn:microsoft.com/office/officeart/2005/8/layout/hierarchy1"/>
    <dgm:cxn modelId="{01F52755-1453-44AE-BA27-E5326225196D}" type="presParOf" srcId="{68658D96-3807-456F-B4D5-824907789D59}" destId="{C6147ABA-7374-4F67-A2E5-A6F3664B68B5}" srcOrd="0" destOrd="0" presId="urn:microsoft.com/office/officeart/2005/8/layout/hierarchy1"/>
    <dgm:cxn modelId="{77B8D7E0-D04E-437F-9CC5-DA22A4CC5E26}" type="presParOf" srcId="{C6147ABA-7374-4F67-A2E5-A6F3664B68B5}" destId="{140F3DA4-5133-4190-9698-9D98D2B53C64}" srcOrd="0" destOrd="0" presId="urn:microsoft.com/office/officeart/2005/8/layout/hierarchy1"/>
    <dgm:cxn modelId="{07E0C9EA-7D2A-4645-AF55-9B5EC7D53CAC}" type="presParOf" srcId="{C6147ABA-7374-4F67-A2E5-A6F3664B68B5}" destId="{AA8ED828-02D3-4241-8537-908A6E85F3B7}" srcOrd="1" destOrd="0" presId="urn:microsoft.com/office/officeart/2005/8/layout/hierarchy1"/>
    <dgm:cxn modelId="{B0E94667-7EA5-4DBF-945A-D55682A0B591}" type="presParOf" srcId="{68658D96-3807-456F-B4D5-824907789D59}" destId="{E1756C5F-C755-43D1-957F-0C5A4D5A90E1}" srcOrd="1" destOrd="0" presId="urn:microsoft.com/office/officeart/2005/8/layout/hierarchy1"/>
    <dgm:cxn modelId="{B7DFB0DE-3724-417B-B75B-FEDCDF5E9402}" type="presParOf" srcId="{78C17355-951C-46DA-BB40-11A0A5D62AB8}" destId="{FD43553D-59DF-4B72-ADBD-2A743227295A}" srcOrd="2" destOrd="0" presId="urn:microsoft.com/office/officeart/2005/8/layout/hierarchy1"/>
    <dgm:cxn modelId="{45687CE4-CBD3-4160-A715-2A045013EBAD}" type="presParOf" srcId="{FD43553D-59DF-4B72-ADBD-2A743227295A}" destId="{311981D2-B83B-4012-A0C1-FD109E6AF62C}" srcOrd="0" destOrd="0" presId="urn:microsoft.com/office/officeart/2005/8/layout/hierarchy1"/>
    <dgm:cxn modelId="{7C7AE3E6-2C17-4E7D-B727-806ECB1DD3A0}" type="presParOf" srcId="{311981D2-B83B-4012-A0C1-FD109E6AF62C}" destId="{674C8A05-3EDF-4684-A3AC-59E85B71C140}" srcOrd="0" destOrd="0" presId="urn:microsoft.com/office/officeart/2005/8/layout/hierarchy1"/>
    <dgm:cxn modelId="{B5D322C5-0BB3-4165-AA36-8292110B096A}" type="presParOf" srcId="{311981D2-B83B-4012-A0C1-FD109E6AF62C}" destId="{27CDA095-9597-4121-8DA4-BFA26F3A5938}" srcOrd="1" destOrd="0" presId="urn:microsoft.com/office/officeart/2005/8/layout/hierarchy1"/>
    <dgm:cxn modelId="{5D133718-9EB3-45D8-8975-8C47BB3AFC9B}" type="presParOf" srcId="{FD43553D-59DF-4B72-ADBD-2A743227295A}" destId="{48E1299A-A01B-4EF0-B298-6847261FB1C9}" srcOrd="1" destOrd="0" presId="urn:microsoft.com/office/officeart/2005/8/layout/hierarchy1"/>
    <dgm:cxn modelId="{0BEA94D4-8ED5-4A41-AB65-67544BB43955}" type="presParOf" srcId="{78C17355-951C-46DA-BB40-11A0A5D62AB8}" destId="{E660AA8D-2C66-4A98-9386-47FC5059F294}" srcOrd="3" destOrd="0" presId="urn:microsoft.com/office/officeart/2005/8/layout/hierarchy1"/>
    <dgm:cxn modelId="{C2C71D56-DA47-4C1A-871C-37E968E767A5}" type="presParOf" srcId="{E660AA8D-2C66-4A98-9386-47FC5059F294}" destId="{15ADA4FF-FE19-4FD9-8D64-35BDE41CBE0E}" srcOrd="0" destOrd="0" presId="urn:microsoft.com/office/officeart/2005/8/layout/hierarchy1"/>
    <dgm:cxn modelId="{5B30104B-17FB-45B8-A986-F90A309EE7DF}" type="presParOf" srcId="{15ADA4FF-FE19-4FD9-8D64-35BDE41CBE0E}" destId="{BB34D38D-D7E8-492F-B339-567F8EA11FCF}" srcOrd="0" destOrd="0" presId="urn:microsoft.com/office/officeart/2005/8/layout/hierarchy1"/>
    <dgm:cxn modelId="{2C41B877-AA12-4B8C-9730-E61722F769CC}" type="presParOf" srcId="{15ADA4FF-FE19-4FD9-8D64-35BDE41CBE0E}" destId="{DE3D4AC5-C08B-4C76-857D-B2916ACFEA74}" srcOrd="1" destOrd="0" presId="urn:microsoft.com/office/officeart/2005/8/layout/hierarchy1"/>
    <dgm:cxn modelId="{9FEB5115-1E2D-4A0C-8866-37EDA02C7457}" type="presParOf" srcId="{E660AA8D-2C66-4A98-9386-47FC5059F294}" destId="{144A0A05-D8BF-406B-8F43-ED4E86500FE9}" srcOrd="1" destOrd="0" presId="urn:microsoft.com/office/officeart/2005/8/layout/hierarchy1"/>
    <dgm:cxn modelId="{46F7AAD6-4A6D-40F5-AAAA-101D7F835F36}" type="presParOf" srcId="{78C17355-951C-46DA-BB40-11A0A5D62AB8}" destId="{BFC2CBD2-6A5D-44D6-A379-E402BD43E094}" srcOrd="4" destOrd="0" presId="urn:microsoft.com/office/officeart/2005/8/layout/hierarchy1"/>
    <dgm:cxn modelId="{4C0FCB2D-1D5F-4EA2-8DA5-8297C150DEE0}" type="presParOf" srcId="{BFC2CBD2-6A5D-44D6-A379-E402BD43E094}" destId="{4603CC97-CE28-4EEF-929F-B09343D86FC1}" srcOrd="0" destOrd="0" presId="urn:microsoft.com/office/officeart/2005/8/layout/hierarchy1"/>
    <dgm:cxn modelId="{214F2EDA-787A-4E43-854A-E991A6E02E09}" type="presParOf" srcId="{4603CC97-CE28-4EEF-929F-B09343D86FC1}" destId="{6B4E1614-DDAB-40FF-A09C-AAF0001A2B02}" srcOrd="0" destOrd="0" presId="urn:microsoft.com/office/officeart/2005/8/layout/hierarchy1"/>
    <dgm:cxn modelId="{949E6F1D-3D9F-45FC-A6EF-0BEBA7C5EDB8}" type="presParOf" srcId="{4603CC97-CE28-4EEF-929F-B09343D86FC1}" destId="{83866B1D-8242-46E1-BF68-31420726101C}" srcOrd="1" destOrd="0" presId="urn:microsoft.com/office/officeart/2005/8/layout/hierarchy1"/>
    <dgm:cxn modelId="{1D66A177-FC43-44ED-94EB-9FC8148A5E3F}" type="presParOf" srcId="{BFC2CBD2-6A5D-44D6-A379-E402BD43E094}" destId="{ACF21286-54CF-4734-B962-2C8752479B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61515F-37C5-4699-87CF-FDEF07699F38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10C3F1-2AC2-491E-B2F0-9C75062E25AC}">
      <dgm:prSet/>
      <dgm:spPr/>
      <dgm:t>
        <a:bodyPr/>
        <a:lstStyle/>
        <a:p>
          <a:r>
            <a:rPr lang="fr-BE" sz="2200"/>
            <a:t>Possibilité future :</a:t>
          </a:r>
          <a:endParaRPr lang="en-US" sz="2200"/>
        </a:p>
      </dgm:t>
    </dgm:pt>
    <dgm:pt modelId="{A82F2CDA-3565-454E-841D-AA23CB281A77}" type="parTrans" cxnId="{1BF67A56-8E9B-4554-8EBE-341EA89ADAC8}">
      <dgm:prSet/>
      <dgm:spPr/>
      <dgm:t>
        <a:bodyPr/>
        <a:lstStyle/>
        <a:p>
          <a:endParaRPr lang="en-US"/>
        </a:p>
      </dgm:t>
    </dgm:pt>
    <dgm:pt modelId="{78CF3892-6D2A-4B79-A25D-449718D83252}" type="sibTrans" cxnId="{1BF67A56-8E9B-4554-8EBE-341EA89ADAC8}">
      <dgm:prSet/>
      <dgm:spPr/>
      <dgm:t>
        <a:bodyPr/>
        <a:lstStyle/>
        <a:p>
          <a:endParaRPr lang="en-US"/>
        </a:p>
      </dgm:t>
    </dgm:pt>
    <dgm:pt modelId="{D364B766-3D41-4A5F-B7D3-D56983E2AD6E}">
      <dgm:prSet phldr="0"/>
      <dgm:spPr/>
      <dgm:t>
        <a:bodyPr/>
        <a:lstStyle/>
        <a:p>
          <a:pPr rtl="0"/>
          <a:r>
            <a:rPr lang="fr-BE" sz="2200">
              <a:latin typeface="Bookman Old Style" panose="020F0302020204030204"/>
            </a:rPr>
            <a:t> Plusieurs facilites</a:t>
          </a:r>
          <a:endParaRPr lang="fr-BE" sz="2200"/>
        </a:p>
      </dgm:t>
    </dgm:pt>
    <dgm:pt modelId="{13426408-D7F7-463F-A4B7-4B5E2D625A16}" type="parTrans" cxnId="{23E16AE6-B56C-4069-9072-52EC89AAFF1C}">
      <dgm:prSet/>
      <dgm:spPr/>
      <dgm:t>
        <a:bodyPr/>
        <a:lstStyle/>
        <a:p>
          <a:endParaRPr lang="en-US"/>
        </a:p>
      </dgm:t>
    </dgm:pt>
    <dgm:pt modelId="{9A785BE8-F50D-4CE7-8977-FC02F0591936}" type="sibTrans" cxnId="{23E16AE6-B56C-4069-9072-52EC89AAFF1C}">
      <dgm:prSet/>
      <dgm:spPr/>
      <dgm:t>
        <a:bodyPr/>
        <a:lstStyle/>
        <a:p>
          <a:endParaRPr lang="en-US"/>
        </a:p>
      </dgm:t>
    </dgm:pt>
    <dgm:pt modelId="{554C585A-DA91-420D-9968-3A89B7DF8976}">
      <dgm:prSet phldr="0"/>
      <dgm:spPr/>
      <dgm:t>
        <a:bodyPr/>
        <a:lstStyle/>
        <a:p>
          <a:pPr rtl="0"/>
          <a:r>
            <a:rPr lang="fr-BE" sz="1800">
              <a:latin typeface="Bookman Old Style" panose="020F0302020204030204"/>
            </a:rPr>
            <a:t> </a:t>
          </a:r>
          <a:r>
            <a:rPr lang="fr-BE" sz="1800" err="1">
              <a:latin typeface="Bookman Old Style" panose="020F0302020204030204"/>
            </a:rPr>
            <a:t>OAuth</a:t>
          </a:r>
          <a:r>
            <a:rPr lang="fr-BE" sz="1800">
              <a:latin typeface="Bookman Old Style" panose="020F0302020204030204"/>
            </a:rPr>
            <a:t> + anonymisation (RGPD)</a:t>
          </a:r>
        </a:p>
      </dgm:t>
    </dgm:pt>
    <dgm:pt modelId="{E8C7E729-C555-44D0-BD54-A9B54692FD33}" type="parTrans" cxnId="{3547CE64-707C-4853-BC2B-F2B8FC703157}">
      <dgm:prSet/>
      <dgm:spPr/>
    </dgm:pt>
    <dgm:pt modelId="{A58D7ABD-C810-45C4-BA90-C422B8D2F840}" type="sibTrans" cxnId="{3547CE64-707C-4853-BC2B-F2B8FC703157}">
      <dgm:prSet/>
      <dgm:spPr/>
    </dgm:pt>
    <dgm:pt modelId="{87116A9A-6B4C-4E66-960C-40E770661E08}">
      <dgm:prSet phldr="0"/>
      <dgm:spPr/>
      <dgm:t>
        <a:bodyPr/>
        <a:lstStyle/>
        <a:p>
          <a:pPr rtl="0"/>
          <a:r>
            <a:rPr lang="fr-BE" sz="1800">
              <a:latin typeface="Bookman Old Style" panose="020F0302020204030204"/>
            </a:rPr>
            <a:t> SMS/Email</a:t>
          </a:r>
        </a:p>
      </dgm:t>
    </dgm:pt>
    <dgm:pt modelId="{C89440A2-C7E3-4665-88BC-4DB11709C62B}" type="parTrans" cxnId="{46C4C0D2-4B7D-4F34-9CE2-E2959493A093}">
      <dgm:prSet/>
      <dgm:spPr/>
    </dgm:pt>
    <dgm:pt modelId="{9A4035FE-3B53-490D-BA59-CEB276739CD0}" type="sibTrans" cxnId="{46C4C0D2-4B7D-4F34-9CE2-E2959493A093}">
      <dgm:prSet/>
      <dgm:spPr/>
    </dgm:pt>
    <dgm:pt modelId="{1584E56C-91E3-4A38-A219-C28C9E7DC79F}">
      <dgm:prSet phldr="0"/>
      <dgm:spPr/>
      <dgm:t>
        <a:bodyPr/>
        <a:lstStyle/>
        <a:p>
          <a:pPr rtl="0"/>
          <a:r>
            <a:rPr lang="fr-BE" sz="1800">
              <a:latin typeface="Bookman Old Style" panose="020F0302020204030204"/>
            </a:rPr>
            <a:t> Plus de types de fichier (image, radio, etc)</a:t>
          </a:r>
        </a:p>
      </dgm:t>
    </dgm:pt>
    <dgm:pt modelId="{0703CD2F-E8D5-4C0E-BDE2-BD5F3CB2145C}" type="parTrans" cxnId="{12C3BB35-AABD-4021-9589-F950DA13D649}">
      <dgm:prSet/>
      <dgm:spPr/>
    </dgm:pt>
    <dgm:pt modelId="{CFCC1023-C2D9-46E6-AEC5-5215BBA6CBAE}" type="sibTrans" cxnId="{12C3BB35-AABD-4021-9589-F950DA13D649}">
      <dgm:prSet/>
      <dgm:spPr/>
    </dgm:pt>
    <dgm:pt modelId="{349295C0-54CC-45E9-BB91-D9433013DEB6}">
      <dgm:prSet phldr="0"/>
      <dgm:spPr/>
      <dgm:t>
        <a:bodyPr/>
        <a:lstStyle/>
        <a:p>
          <a:pPr rtl="0"/>
          <a:r>
            <a:rPr lang="fr-BE" sz="2200">
              <a:latin typeface="Bookman Old Style" panose="020F0302020204030204"/>
            </a:rPr>
            <a:t> Metrics et logs </a:t>
          </a:r>
        </a:p>
      </dgm:t>
    </dgm:pt>
    <dgm:pt modelId="{DB5D8B64-C7F5-4179-B80F-C5B9D0B2734E}" type="parTrans" cxnId="{48AF3234-975E-4A34-91F5-C40298FA5465}">
      <dgm:prSet/>
      <dgm:spPr/>
    </dgm:pt>
    <dgm:pt modelId="{9BD13F7E-1C70-4F51-B6C5-F8EBF7EE7E97}" type="sibTrans" cxnId="{48AF3234-975E-4A34-91F5-C40298FA5465}">
      <dgm:prSet/>
      <dgm:spPr/>
    </dgm:pt>
    <dgm:pt modelId="{AAE7B416-AC2D-4514-9E91-08E487505E8B}">
      <dgm:prSet phldr="0"/>
      <dgm:spPr/>
      <dgm:t>
        <a:bodyPr/>
        <a:lstStyle/>
        <a:p>
          <a:pPr rtl="0"/>
          <a:r>
            <a:rPr lang="fr-BE" sz="2200">
              <a:latin typeface="Bookman Old Style" panose="020F0302020204030204"/>
            </a:rPr>
            <a:t> Tests</a:t>
          </a:r>
        </a:p>
      </dgm:t>
    </dgm:pt>
    <dgm:pt modelId="{192E5E8A-13D3-4EBC-9D07-3F6432C284BC}" type="parTrans" cxnId="{7FB2D155-A839-43C8-BBC0-87FD14BFE977}">
      <dgm:prSet/>
      <dgm:spPr/>
    </dgm:pt>
    <dgm:pt modelId="{25EAFCDA-97AE-4353-A582-E21F28073FBC}" type="sibTrans" cxnId="{7FB2D155-A839-43C8-BBC0-87FD14BFE977}">
      <dgm:prSet/>
      <dgm:spPr/>
    </dgm:pt>
    <dgm:pt modelId="{72F51108-EC55-41BB-A4E4-0E455449AE38}">
      <dgm:prSet phldr="0"/>
      <dgm:spPr/>
      <dgm:t>
        <a:bodyPr/>
        <a:lstStyle/>
        <a:p>
          <a:pPr rtl="0"/>
          <a:r>
            <a:rPr lang="fr-BE" sz="2200">
              <a:latin typeface="Bookman Old Style" panose="020F0302020204030204"/>
            </a:rPr>
            <a:t> Règle 3-2-1</a:t>
          </a:r>
        </a:p>
      </dgm:t>
    </dgm:pt>
    <dgm:pt modelId="{D62FE4FD-BCC5-4BCC-A526-7FCC821A18A6}" type="parTrans" cxnId="{EB18F70F-A447-4696-A31A-F9C23491392F}">
      <dgm:prSet/>
      <dgm:spPr/>
    </dgm:pt>
    <dgm:pt modelId="{E1C16805-2839-4933-B9F3-32BBFA33AACC}" type="sibTrans" cxnId="{EB18F70F-A447-4696-A31A-F9C23491392F}">
      <dgm:prSet/>
      <dgm:spPr/>
    </dgm:pt>
    <dgm:pt modelId="{D344BE01-73D8-4033-ABB8-24311C3A917B}" type="pres">
      <dgm:prSet presAssocID="{1561515F-37C5-4699-87CF-FDEF07699F38}" presName="linear" presStyleCnt="0">
        <dgm:presLayoutVars>
          <dgm:dir/>
          <dgm:animLvl val="lvl"/>
          <dgm:resizeHandles val="exact"/>
        </dgm:presLayoutVars>
      </dgm:prSet>
      <dgm:spPr/>
    </dgm:pt>
    <dgm:pt modelId="{C96858A0-9E85-40C9-82A1-5E4267CBF8F6}" type="pres">
      <dgm:prSet presAssocID="{BE10C3F1-2AC2-491E-B2F0-9C75062E25AC}" presName="parentLin" presStyleCnt="0"/>
      <dgm:spPr/>
    </dgm:pt>
    <dgm:pt modelId="{E2A16974-2089-4C2E-8B00-981680B6BBFE}" type="pres">
      <dgm:prSet presAssocID="{BE10C3F1-2AC2-491E-B2F0-9C75062E25AC}" presName="parentLeftMargin" presStyleLbl="node1" presStyleIdx="0" presStyleCnt="1"/>
      <dgm:spPr/>
    </dgm:pt>
    <dgm:pt modelId="{EA9D95EA-AA8B-4858-BFF2-37A613B7EB69}" type="pres">
      <dgm:prSet presAssocID="{BE10C3F1-2AC2-491E-B2F0-9C75062E25A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D087BA5-8E36-4BF6-89B2-EC6D40E31A39}" type="pres">
      <dgm:prSet presAssocID="{BE10C3F1-2AC2-491E-B2F0-9C75062E25AC}" presName="negativeSpace" presStyleCnt="0"/>
      <dgm:spPr/>
    </dgm:pt>
    <dgm:pt modelId="{BCB8AB22-B60C-4299-BCA2-D765928D8027}" type="pres">
      <dgm:prSet presAssocID="{BE10C3F1-2AC2-491E-B2F0-9C75062E25AC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B18F70F-A447-4696-A31A-F9C23491392F}" srcId="{BE10C3F1-2AC2-491E-B2F0-9C75062E25AC}" destId="{72F51108-EC55-41BB-A4E4-0E455449AE38}" srcOrd="6" destOrd="0" parTransId="{D62FE4FD-BCC5-4BCC-A526-7FCC821A18A6}" sibTransId="{E1C16805-2839-4933-B9F3-32BBFA33AACC}"/>
    <dgm:cxn modelId="{A38F7C2B-3CF9-4189-B8FE-D9FD1CD9D213}" type="presOf" srcId="{BE10C3F1-2AC2-491E-B2F0-9C75062E25AC}" destId="{E2A16974-2089-4C2E-8B00-981680B6BBFE}" srcOrd="0" destOrd="0" presId="urn:microsoft.com/office/officeart/2005/8/layout/list1"/>
    <dgm:cxn modelId="{48AF3234-975E-4A34-91F5-C40298FA5465}" srcId="{BE10C3F1-2AC2-491E-B2F0-9C75062E25AC}" destId="{349295C0-54CC-45E9-BB91-D9433013DEB6}" srcOrd="4" destOrd="0" parTransId="{DB5D8B64-C7F5-4179-B80F-C5B9D0B2734E}" sibTransId="{9BD13F7E-1C70-4F51-B6C5-F8EBF7EE7E97}"/>
    <dgm:cxn modelId="{12C3BB35-AABD-4021-9589-F950DA13D649}" srcId="{BE10C3F1-2AC2-491E-B2F0-9C75062E25AC}" destId="{1584E56C-91E3-4A38-A219-C28C9E7DC79F}" srcOrd="2" destOrd="0" parTransId="{0703CD2F-E8D5-4C0E-BDE2-BD5F3CB2145C}" sibTransId="{CFCC1023-C2D9-46E6-AEC5-5215BBA6CBAE}"/>
    <dgm:cxn modelId="{3547CE64-707C-4853-BC2B-F2B8FC703157}" srcId="{BE10C3F1-2AC2-491E-B2F0-9C75062E25AC}" destId="{554C585A-DA91-420D-9968-3A89B7DF8976}" srcOrd="0" destOrd="0" parTransId="{E8C7E729-C555-44D0-BD54-A9B54692FD33}" sibTransId="{A58D7ABD-C810-45C4-BA90-C422B8D2F840}"/>
    <dgm:cxn modelId="{E6049F70-FD01-452F-8835-2AA4E8769289}" type="presOf" srcId="{D364B766-3D41-4A5F-B7D3-D56983E2AD6E}" destId="{BCB8AB22-B60C-4299-BCA2-D765928D8027}" srcOrd="0" destOrd="3" presId="urn:microsoft.com/office/officeart/2005/8/layout/list1"/>
    <dgm:cxn modelId="{CBA12051-4E0A-4C09-B754-7614790EEBDD}" type="presOf" srcId="{AAE7B416-AC2D-4514-9E91-08E487505E8B}" destId="{BCB8AB22-B60C-4299-BCA2-D765928D8027}" srcOrd="0" destOrd="5" presId="urn:microsoft.com/office/officeart/2005/8/layout/list1"/>
    <dgm:cxn modelId="{93099774-2FB7-42CE-8F4D-833AFC8222ED}" type="presOf" srcId="{554C585A-DA91-420D-9968-3A89B7DF8976}" destId="{BCB8AB22-B60C-4299-BCA2-D765928D8027}" srcOrd="0" destOrd="0" presId="urn:microsoft.com/office/officeart/2005/8/layout/list1"/>
    <dgm:cxn modelId="{7FB2D155-A839-43C8-BBC0-87FD14BFE977}" srcId="{BE10C3F1-2AC2-491E-B2F0-9C75062E25AC}" destId="{AAE7B416-AC2D-4514-9E91-08E487505E8B}" srcOrd="5" destOrd="0" parTransId="{192E5E8A-13D3-4EBC-9D07-3F6432C284BC}" sibTransId="{25EAFCDA-97AE-4353-A582-E21F28073FBC}"/>
    <dgm:cxn modelId="{1BF67A56-8E9B-4554-8EBE-341EA89ADAC8}" srcId="{1561515F-37C5-4699-87CF-FDEF07699F38}" destId="{BE10C3F1-2AC2-491E-B2F0-9C75062E25AC}" srcOrd="0" destOrd="0" parTransId="{A82F2CDA-3565-454E-841D-AA23CB281A77}" sibTransId="{78CF3892-6D2A-4B79-A25D-449718D83252}"/>
    <dgm:cxn modelId="{113B9F78-1256-4025-8502-61BC9DC14BFF}" type="presOf" srcId="{1584E56C-91E3-4A38-A219-C28C9E7DC79F}" destId="{BCB8AB22-B60C-4299-BCA2-D765928D8027}" srcOrd="0" destOrd="2" presId="urn:microsoft.com/office/officeart/2005/8/layout/list1"/>
    <dgm:cxn modelId="{1D054879-0FEF-4B03-A4FB-9D17585858DC}" type="presOf" srcId="{BE10C3F1-2AC2-491E-B2F0-9C75062E25AC}" destId="{EA9D95EA-AA8B-4858-BFF2-37A613B7EB69}" srcOrd="1" destOrd="0" presId="urn:microsoft.com/office/officeart/2005/8/layout/list1"/>
    <dgm:cxn modelId="{1FB976B2-A354-4394-8848-F6D5AAB54145}" type="presOf" srcId="{349295C0-54CC-45E9-BB91-D9433013DEB6}" destId="{BCB8AB22-B60C-4299-BCA2-D765928D8027}" srcOrd="0" destOrd="4" presId="urn:microsoft.com/office/officeart/2005/8/layout/list1"/>
    <dgm:cxn modelId="{46C4C0D2-4B7D-4F34-9CE2-E2959493A093}" srcId="{BE10C3F1-2AC2-491E-B2F0-9C75062E25AC}" destId="{87116A9A-6B4C-4E66-960C-40E770661E08}" srcOrd="1" destOrd="0" parTransId="{C89440A2-C7E3-4665-88BC-4DB11709C62B}" sibTransId="{9A4035FE-3B53-490D-BA59-CEB276739CD0}"/>
    <dgm:cxn modelId="{710224DB-2D8E-4FC5-8A9B-3820BA54B60D}" type="presOf" srcId="{72F51108-EC55-41BB-A4E4-0E455449AE38}" destId="{BCB8AB22-B60C-4299-BCA2-D765928D8027}" srcOrd="0" destOrd="6" presId="urn:microsoft.com/office/officeart/2005/8/layout/list1"/>
    <dgm:cxn modelId="{23E16AE6-B56C-4069-9072-52EC89AAFF1C}" srcId="{BE10C3F1-2AC2-491E-B2F0-9C75062E25AC}" destId="{D364B766-3D41-4A5F-B7D3-D56983E2AD6E}" srcOrd="3" destOrd="0" parTransId="{13426408-D7F7-463F-A4B7-4B5E2D625A16}" sibTransId="{9A785BE8-F50D-4CE7-8977-FC02F0591936}"/>
    <dgm:cxn modelId="{CE9018EA-3037-411A-978A-401DA451B852}" type="presOf" srcId="{1561515F-37C5-4699-87CF-FDEF07699F38}" destId="{D344BE01-73D8-4033-ABB8-24311C3A917B}" srcOrd="0" destOrd="0" presId="urn:microsoft.com/office/officeart/2005/8/layout/list1"/>
    <dgm:cxn modelId="{DB33ACFF-A22B-45EB-A514-E3B60D930BC5}" type="presOf" srcId="{87116A9A-6B4C-4E66-960C-40E770661E08}" destId="{BCB8AB22-B60C-4299-BCA2-D765928D8027}" srcOrd="0" destOrd="1" presId="urn:microsoft.com/office/officeart/2005/8/layout/list1"/>
    <dgm:cxn modelId="{45C6E4CA-A96D-41DA-A45A-031B9692C53E}" type="presParOf" srcId="{D344BE01-73D8-4033-ABB8-24311C3A917B}" destId="{C96858A0-9E85-40C9-82A1-5E4267CBF8F6}" srcOrd="0" destOrd="0" presId="urn:microsoft.com/office/officeart/2005/8/layout/list1"/>
    <dgm:cxn modelId="{6460B574-E793-4626-9212-E39B1A1E8EEF}" type="presParOf" srcId="{C96858A0-9E85-40C9-82A1-5E4267CBF8F6}" destId="{E2A16974-2089-4C2E-8B00-981680B6BBFE}" srcOrd="0" destOrd="0" presId="urn:microsoft.com/office/officeart/2005/8/layout/list1"/>
    <dgm:cxn modelId="{D85768B8-5942-4C75-A7BF-9AA519F01FB2}" type="presParOf" srcId="{C96858A0-9E85-40C9-82A1-5E4267CBF8F6}" destId="{EA9D95EA-AA8B-4858-BFF2-37A613B7EB69}" srcOrd="1" destOrd="0" presId="urn:microsoft.com/office/officeart/2005/8/layout/list1"/>
    <dgm:cxn modelId="{5741C12B-79C2-4537-AACE-84DFF0C3FB91}" type="presParOf" srcId="{D344BE01-73D8-4033-ABB8-24311C3A917B}" destId="{CD087BA5-8E36-4BF6-89B2-EC6D40E31A39}" srcOrd="1" destOrd="0" presId="urn:microsoft.com/office/officeart/2005/8/layout/list1"/>
    <dgm:cxn modelId="{8387062F-CFA5-4263-96EA-125D0E55BD6F}" type="presParOf" srcId="{D344BE01-73D8-4033-ABB8-24311C3A917B}" destId="{BCB8AB22-B60C-4299-BCA2-D765928D802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6827FB-A5D6-4871-84F3-DB919CF551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85677B-5C66-4EE9-A728-014E01728936}">
      <dgm:prSet/>
      <dgm:spPr/>
      <dgm:t>
        <a:bodyPr/>
        <a:lstStyle/>
        <a:p>
          <a:r>
            <a:rPr lang="fr-FR"/>
            <a:t>Cours &amp; Travaux Pratiques – Bases de Données NoSQL</a:t>
          </a:r>
          <a:endParaRPr lang="en-US"/>
        </a:p>
      </dgm:t>
    </dgm:pt>
    <dgm:pt modelId="{65EE34AE-95CE-44E7-9B29-B3F140C316AF}" type="parTrans" cxnId="{DC660DB2-6C20-4E8B-935F-C01B00F676A7}">
      <dgm:prSet/>
      <dgm:spPr/>
      <dgm:t>
        <a:bodyPr/>
        <a:lstStyle/>
        <a:p>
          <a:endParaRPr lang="en-US"/>
        </a:p>
      </dgm:t>
    </dgm:pt>
    <dgm:pt modelId="{32043AB0-6367-4CAA-BE29-B44638E4D47D}" type="sibTrans" cxnId="{DC660DB2-6C20-4E8B-935F-C01B00F676A7}">
      <dgm:prSet/>
      <dgm:spPr/>
      <dgm:t>
        <a:bodyPr/>
        <a:lstStyle/>
        <a:p>
          <a:endParaRPr lang="en-US"/>
        </a:p>
      </dgm:t>
    </dgm:pt>
    <dgm:pt modelId="{8CAF903D-D8D1-41C0-B43A-6A6F11D66CB5}">
      <dgm:prSet/>
      <dgm:spPr/>
      <dgm:t>
        <a:bodyPr/>
        <a:lstStyle/>
        <a:p>
          <a:r>
            <a:rPr lang="fr-FR"/>
            <a:t>ECAM-Notes de cours 2025</a:t>
          </a:r>
          <a:endParaRPr lang="en-US"/>
        </a:p>
      </dgm:t>
    </dgm:pt>
    <dgm:pt modelId="{62B70ACB-E7E7-4594-AA62-5A9C7C4E23B2}" type="parTrans" cxnId="{93C50692-9BC2-4732-A6A5-B1027C9CB814}">
      <dgm:prSet/>
      <dgm:spPr/>
      <dgm:t>
        <a:bodyPr/>
        <a:lstStyle/>
        <a:p>
          <a:endParaRPr lang="en-US"/>
        </a:p>
      </dgm:t>
    </dgm:pt>
    <dgm:pt modelId="{B646A102-FAF2-4C24-90B9-39C0ACB0B501}" type="sibTrans" cxnId="{93C50692-9BC2-4732-A6A5-B1027C9CB814}">
      <dgm:prSet/>
      <dgm:spPr/>
      <dgm:t>
        <a:bodyPr/>
        <a:lstStyle/>
        <a:p>
          <a:endParaRPr lang="en-US"/>
        </a:p>
      </dgm:t>
    </dgm:pt>
    <dgm:pt modelId="{6005A99D-8954-4E19-A3F1-CA1E526945E2}">
      <dgm:prSet/>
      <dgm:spPr/>
      <dgm:t>
        <a:bodyPr/>
        <a:lstStyle/>
        <a:p>
          <a:r>
            <a:rPr lang="fr-FR"/>
            <a:t>Projet GitHub (Exemple d’implémentation NoSQL)</a:t>
          </a:r>
          <a:endParaRPr lang="en-US"/>
        </a:p>
      </dgm:t>
    </dgm:pt>
    <dgm:pt modelId="{1719817E-08C2-4A30-8D66-ABDA8430DEE1}" type="parTrans" cxnId="{DD681709-428B-4538-AA39-B43D7D6BC280}">
      <dgm:prSet/>
      <dgm:spPr/>
      <dgm:t>
        <a:bodyPr/>
        <a:lstStyle/>
        <a:p>
          <a:endParaRPr lang="en-US"/>
        </a:p>
      </dgm:t>
    </dgm:pt>
    <dgm:pt modelId="{E3416ADF-E9FA-4C10-B431-3787BD9AB92A}" type="sibTrans" cxnId="{DD681709-428B-4538-AA39-B43D7D6BC280}">
      <dgm:prSet/>
      <dgm:spPr/>
      <dgm:t>
        <a:bodyPr/>
        <a:lstStyle/>
        <a:p>
          <a:endParaRPr lang="en-US"/>
        </a:p>
      </dgm:t>
    </dgm:pt>
    <dgm:pt modelId="{214B580B-3EEE-44FE-9331-B91774BFA2CA}">
      <dgm:prSet/>
      <dgm:spPr/>
      <dgm:t>
        <a:bodyPr/>
        <a:lstStyle/>
        <a:p>
          <a:r>
            <a:rPr lang="fr-BE">
              <a:hlinkClick xmlns:r="http://schemas.openxmlformats.org/officeDocument/2006/relationships" r:id="rId1"/>
            </a:rPr>
            <a:t>https://github.com/SarahLiettefti/RethinkDBSimpleLibrary</a:t>
          </a:r>
          <a:endParaRPr lang="en-US"/>
        </a:p>
      </dgm:t>
    </dgm:pt>
    <dgm:pt modelId="{E8B3F280-AB1D-47DC-8946-C0E9C5EC5CE9}" type="parTrans" cxnId="{47D23D14-01BF-488E-AA4A-F2F4E6507924}">
      <dgm:prSet/>
      <dgm:spPr/>
      <dgm:t>
        <a:bodyPr/>
        <a:lstStyle/>
        <a:p>
          <a:endParaRPr lang="en-US"/>
        </a:p>
      </dgm:t>
    </dgm:pt>
    <dgm:pt modelId="{323ADFC1-45F5-465D-A83A-37F2133EB28B}" type="sibTrans" cxnId="{47D23D14-01BF-488E-AA4A-F2F4E6507924}">
      <dgm:prSet/>
      <dgm:spPr/>
      <dgm:t>
        <a:bodyPr/>
        <a:lstStyle/>
        <a:p>
          <a:endParaRPr lang="en-US"/>
        </a:p>
      </dgm:t>
    </dgm:pt>
    <dgm:pt modelId="{C5A41F98-6554-4DC4-BE3A-9A1C7F3357DE}">
      <dgm:prSet/>
      <dgm:spPr/>
      <dgm:t>
        <a:bodyPr/>
        <a:lstStyle/>
        <a:p>
          <a:r>
            <a:rPr lang="fr-BE"/>
            <a:t>Documentation MongoDB</a:t>
          </a:r>
          <a:endParaRPr lang="en-US"/>
        </a:p>
      </dgm:t>
    </dgm:pt>
    <dgm:pt modelId="{CBF8581C-F480-4FB4-B2B3-3BE963257717}" type="parTrans" cxnId="{7A18E091-6C65-40D9-A510-2293D341491D}">
      <dgm:prSet/>
      <dgm:spPr/>
      <dgm:t>
        <a:bodyPr/>
        <a:lstStyle/>
        <a:p>
          <a:endParaRPr lang="en-US"/>
        </a:p>
      </dgm:t>
    </dgm:pt>
    <dgm:pt modelId="{FB35070E-2B8D-4139-B895-7E3E929C60CB}" type="sibTrans" cxnId="{7A18E091-6C65-40D9-A510-2293D341491D}">
      <dgm:prSet/>
      <dgm:spPr/>
      <dgm:t>
        <a:bodyPr/>
        <a:lstStyle/>
        <a:p>
          <a:endParaRPr lang="en-US"/>
        </a:p>
      </dgm:t>
    </dgm:pt>
    <dgm:pt modelId="{B4843074-F3C5-4E21-8514-8E2D5054DAFC}">
      <dgm:prSet/>
      <dgm:spPr/>
      <dgm:t>
        <a:bodyPr/>
        <a:lstStyle/>
        <a:p>
          <a:r>
            <a:rPr lang="fr-BE">
              <a:hlinkClick xmlns:r="http://schemas.openxmlformats.org/officeDocument/2006/relationships" r:id="rId2"/>
            </a:rPr>
            <a:t>https://www.mongodb.com/</a:t>
          </a:r>
          <a:endParaRPr lang="en-US"/>
        </a:p>
      </dgm:t>
    </dgm:pt>
    <dgm:pt modelId="{CCC87A14-0896-4635-A6E2-37D9F03A4A4B}" type="parTrans" cxnId="{B60D13E6-EE6E-474F-AB60-C76DD745790F}">
      <dgm:prSet/>
      <dgm:spPr/>
      <dgm:t>
        <a:bodyPr/>
        <a:lstStyle/>
        <a:p>
          <a:endParaRPr lang="en-US"/>
        </a:p>
      </dgm:t>
    </dgm:pt>
    <dgm:pt modelId="{31D7FFDB-DC68-41DB-A49C-59A9B36C3F3B}" type="sibTrans" cxnId="{B60D13E6-EE6E-474F-AB60-C76DD745790F}">
      <dgm:prSet/>
      <dgm:spPr/>
      <dgm:t>
        <a:bodyPr/>
        <a:lstStyle/>
        <a:p>
          <a:endParaRPr lang="en-US"/>
        </a:p>
      </dgm:t>
    </dgm:pt>
    <dgm:pt modelId="{6FE8F526-D8AA-4A58-802D-725AD0B14B6D}">
      <dgm:prSet/>
      <dgm:spPr/>
      <dgm:t>
        <a:bodyPr/>
        <a:lstStyle/>
        <a:p>
          <a:r>
            <a:rPr lang="fr-BE"/>
            <a:t>ChatGPT (Assistance rédaction &amp; correction)</a:t>
          </a:r>
          <a:endParaRPr lang="en-US"/>
        </a:p>
      </dgm:t>
    </dgm:pt>
    <dgm:pt modelId="{31B208BC-D3CF-41CC-8A24-D615EAC10785}" type="parTrans" cxnId="{5983ED85-425F-44ED-B784-C2AA26A36F8E}">
      <dgm:prSet/>
      <dgm:spPr/>
      <dgm:t>
        <a:bodyPr/>
        <a:lstStyle/>
        <a:p>
          <a:endParaRPr lang="en-US"/>
        </a:p>
      </dgm:t>
    </dgm:pt>
    <dgm:pt modelId="{EC15C82E-E454-4D18-BB85-FEBB8180971D}" type="sibTrans" cxnId="{5983ED85-425F-44ED-B784-C2AA26A36F8E}">
      <dgm:prSet/>
      <dgm:spPr/>
      <dgm:t>
        <a:bodyPr/>
        <a:lstStyle/>
        <a:p>
          <a:endParaRPr lang="en-US"/>
        </a:p>
      </dgm:t>
    </dgm:pt>
    <dgm:pt modelId="{2A69E8E2-D35E-4050-87B4-175C73158162}">
      <dgm:prSet/>
      <dgm:spPr/>
      <dgm:t>
        <a:bodyPr/>
        <a:lstStyle/>
        <a:p>
          <a:r>
            <a:rPr lang="fr-BE">
              <a:hlinkClick xmlns:r="http://schemas.openxmlformats.org/officeDocument/2006/relationships" r:id="rId3"/>
            </a:rPr>
            <a:t>https://chatgpt.com/</a:t>
          </a:r>
          <a:endParaRPr lang="en-US"/>
        </a:p>
      </dgm:t>
    </dgm:pt>
    <dgm:pt modelId="{C9744677-7236-4165-AE85-5A9A7122A60A}" type="parTrans" cxnId="{5CBB5B24-2562-40F6-A5C8-ECBF4D3B3A19}">
      <dgm:prSet/>
      <dgm:spPr/>
      <dgm:t>
        <a:bodyPr/>
        <a:lstStyle/>
        <a:p>
          <a:endParaRPr lang="en-US"/>
        </a:p>
      </dgm:t>
    </dgm:pt>
    <dgm:pt modelId="{199C9A73-A395-46DE-AAA9-05B5B6F71C7F}" type="sibTrans" cxnId="{5CBB5B24-2562-40F6-A5C8-ECBF4D3B3A19}">
      <dgm:prSet/>
      <dgm:spPr/>
      <dgm:t>
        <a:bodyPr/>
        <a:lstStyle/>
        <a:p>
          <a:endParaRPr lang="en-US"/>
        </a:p>
      </dgm:t>
    </dgm:pt>
    <dgm:pt modelId="{D245F9E2-ABF7-4398-BC07-8ADE3725D4FC}" type="pres">
      <dgm:prSet presAssocID="{D26827FB-A5D6-4871-84F3-DB919CF55120}" presName="linear" presStyleCnt="0">
        <dgm:presLayoutVars>
          <dgm:animLvl val="lvl"/>
          <dgm:resizeHandles val="exact"/>
        </dgm:presLayoutVars>
      </dgm:prSet>
      <dgm:spPr/>
    </dgm:pt>
    <dgm:pt modelId="{FB7DB16A-169F-4D1B-BBDC-13B319D18FB9}" type="pres">
      <dgm:prSet presAssocID="{BF85677B-5C66-4EE9-A728-014E0172893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6EF841-2A2D-429B-B00C-DCA9CFADF082}" type="pres">
      <dgm:prSet presAssocID="{BF85677B-5C66-4EE9-A728-014E01728936}" presName="childText" presStyleLbl="revTx" presStyleIdx="0" presStyleCnt="4">
        <dgm:presLayoutVars>
          <dgm:bulletEnabled val="1"/>
        </dgm:presLayoutVars>
      </dgm:prSet>
      <dgm:spPr/>
    </dgm:pt>
    <dgm:pt modelId="{AC36120B-468E-4C57-BAE4-43EC5ACF947B}" type="pres">
      <dgm:prSet presAssocID="{6005A99D-8954-4E19-A3F1-CA1E526945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EAA00E8-0D26-40FD-9C37-B2C08536AB11}" type="pres">
      <dgm:prSet presAssocID="{6005A99D-8954-4E19-A3F1-CA1E526945E2}" presName="childText" presStyleLbl="revTx" presStyleIdx="1" presStyleCnt="4">
        <dgm:presLayoutVars>
          <dgm:bulletEnabled val="1"/>
        </dgm:presLayoutVars>
      </dgm:prSet>
      <dgm:spPr/>
    </dgm:pt>
    <dgm:pt modelId="{2C5A5E8F-5884-454F-92A4-CFB964A44B49}" type="pres">
      <dgm:prSet presAssocID="{C5A41F98-6554-4DC4-BE3A-9A1C7F3357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CCF2767-8ECB-4E6F-AEB8-BBB16243DF25}" type="pres">
      <dgm:prSet presAssocID="{C5A41F98-6554-4DC4-BE3A-9A1C7F3357DE}" presName="childText" presStyleLbl="revTx" presStyleIdx="2" presStyleCnt="4">
        <dgm:presLayoutVars>
          <dgm:bulletEnabled val="1"/>
        </dgm:presLayoutVars>
      </dgm:prSet>
      <dgm:spPr/>
    </dgm:pt>
    <dgm:pt modelId="{9B78EBA4-D78B-4901-99D2-0A533250ED99}" type="pres">
      <dgm:prSet presAssocID="{6FE8F526-D8AA-4A58-802D-725AD0B14B6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9F6CB53-0226-491C-94BA-880AE71DC010}" type="pres">
      <dgm:prSet presAssocID="{6FE8F526-D8AA-4A58-802D-725AD0B14B6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D681709-428B-4538-AA39-B43D7D6BC280}" srcId="{D26827FB-A5D6-4871-84F3-DB919CF55120}" destId="{6005A99D-8954-4E19-A3F1-CA1E526945E2}" srcOrd="1" destOrd="0" parTransId="{1719817E-08C2-4A30-8D66-ABDA8430DEE1}" sibTransId="{E3416ADF-E9FA-4C10-B431-3787BD9AB92A}"/>
    <dgm:cxn modelId="{47D23D14-01BF-488E-AA4A-F2F4E6507924}" srcId="{6005A99D-8954-4E19-A3F1-CA1E526945E2}" destId="{214B580B-3EEE-44FE-9331-B91774BFA2CA}" srcOrd="0" destOrd="0" parTransId="{E8B3F280-AB1D-47DC-8946-C0E9C5EC5CE9}" sibTransId="{323ADFC1-45F5-465D-A83A-37F2133EB28B}"/>
    <dgm:cxn modelId="{22D4A21A-2D25-4C3C-AEDE-97202FC19D02}" type="presOf" srcId="{2A69E8E2-D35E-4050-87B4-175C73158162}" destId="{59F6CB53-0226-491C-94BA-880AE71DC010}" srcOrd="0" destOrd="0" presId="urn:microsoft.com/office/officeart/2005/8/layout/vList2"/>
    <dgm:cxn modelId="{5CBB5B24-2562-40F6-A5C8-ECBF4D3B3A19}" srcId="{6FE8F526-D8AA-4A58-802D-725AD0B14B6D}" destId="{2A69E8E2-D35E-4050-87B4-175C73158162}" srcOrd="0" destOrd="0" parTransId="{C9744677-7236-4165-AE85-5A9A7122A60A}" sibTransId="{199C9A73-A395-46DE-AAA9-05B5B6F71C7F}"/>
    <dgm:cxn modelId="{2C37C23D-BBD0-42E4-8A9A-027D29516A77}" type="presOf" srcId="{6005A99D-8954-4E19-A3F1-CA1E526945E2}" destId="{AC36120B-468E-4C57-BAE4-43EC5ACF947B}" srcOrd="0" destOrd="0" presId="urn:microsoft.com/office/officeart/2005/8/layout/vList2"/>
    <dgm:cxn modelId="{29B83F61-8093-4CB1-B39D-DA194CE9E4F4}" type="presOf" srcId="{D26827FB-A5D6-4871-84F3-DB919CF55120}" destId="{D245F9E2-ABF7-4398-BC07-8ADE3725D4FC}" srcOrd="0" destOrd="0" presId="urn:microsoft.com/office/officeart/2005/8/layout/vList2"/>
    <dgm:cxn modelId="{5921D741-247E-4F30-9E6D-9E8E195A5BF9}" type="presOf" srcId="{C5A41F98-6554-4DC4-BE3A-9A1C7F3357DE}" destId="{2C5A5E8F-5884-454F-92A4-CFB964A44B49}" srcOrd="0" destOrd="0" presId="urn:microsoft.com/office/officeart/2005/8/layout/vList2"/>
    <dgm:cxn modelId="{C5AAFA58-4D51-4BF4-B4C3-57C5A3504FE5}" type="presOf" srcId="{B4843074-F3C5-4E21-8514-8E2D5054DAFC}" destId="{9CCF2767-8ECB-4E6F-AEB8-BBB16243DF25}" srcOrd="0" destOrd="0" presId="urn:microsoft.com/office/officeart/2005/8/layout/vList2"/>
    <dgm:cxn modelId="{5983ED85-425F-44ED-B784-C2AA26A36F8E}" srcId="{D26827FB-A5D6-4871-84F3-DB919CF55120}" destId="{6FE8F526-D8AA-4A58-802D-725AD0B14B6D}" srcOrd="3" destOrd="0" parTransId="{31B208BC-D3CF-41CC-8A24-D615EAC10785}" sibTransId="{EC15C82E-E454-4D18-BB85-FEBB8180971D}"/>
    <dgm:cxn modelId="{C1CF1986-9ABA-4F93-9635-3B0809C3C0F1}" type="presOf" srcId="{6FE8F526-D8AA-4A58-802D-725AD0B14B6D}" destId="{9B78EBA4-D78B-4901-99D2-0A533250ED99}" srcOrd="0" destOrd="0" presId="urn:microsoft.com/office/officeart/2005/8/layout/vList2"/>
    <dgm:cxn modelId="{7A18E091-6C65-40D9-A510-2293D341491D}" srcId="{D26827FB-A5D6-4871-84F3-DB919CF55120}" destId="{C5A41F98-6554-4DC4-BE3A-9A1C7F3357DE}" srcOrd="2" destOrd="0" parTransId="{CBF8581C-F480-4FB4-B2B3-3BE963257717}" sibTransId="{FB35070E-2B8D-4139-B895-7E3E929C60CB}"/>
    <dgm:cxn modelId="{93C50692-9BC2-4732-A6A5-B1027C9CB814}" srcId="{BF85677B-5C66-4EE9-A728-014E01728936}" destId="{8CAF903D-D8D1-41C0-B43A-6A6F11D66CB5}" srcOrd="0" destOrd="0" parTransId="{62B70ACB-E7E7-4594-AA62-5A9C7C4E23B2}" sibTransId="{B646A102-FAF2-4C24-90B9-39C0ACB0B501}"/>
    <dgm:cxn modelId="{DC660DB2-6C20-4E8B-935F-C01B00F676A7}" srcId="{D26827FB-A5D6-4871-84F3-DB919CF55120}" destId="{BF85677B-5C66-4EE9-A728-014E01728936}" srcOrd="0" destOrd="0" parTransId="{65EE34AE-95CE-44E7-9B29-B3F140C316AF}" sibTransId="{32043AB0-6367-4CAA-BE29-B44638E4D47D}"/>
    <dgm:cxn modelId="{CF04B7BF-6786-4784-AB6C-A841648E32B7}" type="presOf" srcId="{8CAF903D-D8D1-41C0-B43A-6A6F11D66CB5}" destId="{A66EF841-2A2D-429B-B00C-DCA9CFADF082}" srcOrd="0" destOrd="0" presId="urn:microsoft.com/office/officeart/2005/8/layout/vList2"/>
    <dgm:cxn modelId="{74ECEACD-191F-4F41-9B7F-C55D3AFB4DF4}" type="presOf" srcId="{BF85677B-5C66-4EE9-A728-014E01728936}" destId="{FB7DB16A-169F-4D1B-BBDC-13B319D18FB9}" srcOrd="0" destOrd="0" presId="urn:microsoft.com/office/officeart/2005/8/layout/vList2"/>
    <dgm:cxn modelId="{B60D13E6-EE6E-474F-AB60-C76DD745790F}" srcId="{C5A41F98-6554-4DC4-BE3A-9A1C7F3357DE}" destId="{B4843074-F3C5-4E21-8514-8E2D5054DAFC}" srcOrd="0" destOrd="0" parTransId="{CCC87A14-0896-4635-A6E2-37D9F03A4A4B}" sibTransId="{31D7FFDB-DC68-41DB-A49C-59A9B36C3F3B}"/>
    <dgm:cxn modelId="{8FC3B0FB-30D8-456D-A71F-83927B76FE9C}" type="presOf" srcId="{214B580B-3EEE-44FE-9331-B91774BFA2CA}" destId="{FEAA00E8-0D26-40FD-9C37-B2C08536AB11}" srcOrd="0" destOrd="0" presId="urn:microsoft.com/office/officeart/2005/8/layout/vList2"/>
    <dgm:cxn modelId="{EE734660-A9F7-4555-A365-292ACC71E128}" type="presParOf" srcId="{D245F9E2-ABF7-4398-BC07-8ADE3725D4FC}" destId="{FB7DB16A-169F-4D1B-BBDC-13B319D18FB9}" srcOrd="0" destOrd="0" presId="urn:microsoft.com/office/officeart/2005/8/layout/vList2"/>
    <dgm:cxn modelId="{F62C1051-EC4D-444F-A61B-5125D864807A}" type="presParOf" srcId="{D245F9E2-ABF7-4398-BC07-8ADE3725D4FC}" destId="{A66EF841-2A2D-429B-B00C-DCA9CFADF082}" srcOrd="1" destOrd="0" presId="urn:microsoft.com/office/officeart/2005/8/layout/vList2"/>
    <dgm:cxn modelId="{4A464FBE-FE6E-47F9-980F-214DC01569D2}" type="presParOf" srcId="{D245F9E2-ABF7-4398-BC07-8ADE3725D4FC}" destId="{AC36120B-468E-4C57-BAE4-43EC5ACF947B}" srcOrd="2" destOrd="0" presId="urn:microsoft.com/office/officeart/2005/8/layout/vList2"/>
    <dgm:cxn modelId="{12B38986-DCC1-4E59-8726-355DBC7D4F33}" type="presParOf" srcId="{D245F9E2-ABF7-4398-BC07-8ADE3725D4FC}" destId="{FEAA00E8-0D26-40FD-9C37-B2C08536AB11}" srcOrd="3" destOrd="0" presId="urn:microsoft.com/office/officeart/2005/8/layout/vList2"/>
    <dgm:cxn modelId="{2BAD08CB-48CA-4D47-AB62-E268DA9F1C5F}" type="presParOf" srcId="{D245F9E2-ABF7-4398-BC07-8ADE3725D4FC}" destId="{2C5A5E8F-5884-454F-92A4-CFB964A44B49}" srcOrd="4" destOrd="0" presId="urn:microsoft.com/office/officeart/2005/8/layout/vList2"/>
    <dgm:cxn modelId="{E3323F51-9F66-41BC-853D-C0EAF070874C}" type="presParOf" srcId="{D245F9E2-ABF7-4398-BC07-8ADE3725D4FC}" destId="{9CCF2767-8ECB-4E6F-AEB8-BBB16243DF25}" srcOrd="5" destOrd="0" presId="urn:microsoft.com/office/officeart/2005/8/layout/vList2"/>
    <dgm:cxn modelId="{5A6D21C0-F316-4D40-A962-D244EF9E9486}" type="presParOf" srcId="{D245F9E2-ABF7-4398-BC07-8ADE3725D4FC}" destId="{9B78EBA4-D78B-4901-99D2-0A533250ED99}" srcOrd="6" destOrd="0" presId="urn:microsoft.com/office/officeart/2005/8/layout/vList2"/>
    <dgm:cxn modelId="{93141355-50A5-4955-A450-D92FAF2D622C}" type="presParOf" srcId="{D245F9E2-ABF7-4398-BC07-8ADE3725D4FC}" destId="{59F6CB53-0226-491C-94BA-880AE71DC01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A8738-7E9F-4D48-9810-8DCE79AEEBF8}">
      <dsp:nvSpPr>
        <dsp:cNvPr id="0" name=""/>
        <dsp:cNvSpPr/>
      </dsp:nvSpPr>
      <dsp:spPr>
        <a:xfrm>
          <a:off x="0" y="2585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BD9AD-DDAA-4039-8608-A71ACFF3568B}">
      <dsp:nvSpPr>
        <dsp:cNvPr id="0" name=""/>
        <dsp:cNvSpPr/>
      </dsp:nvSpPr>
      <dsp:spPr>
        <a:xfrm>
          <a:off x="0" y="2585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1) Problématique</a:t>
          </a:r>
          <a:endParaRPr lang="fr-BE" sz="2200" kern="1200">
            <a:latin typeface="Franklin Gothic Book" panose="020F0502020204030204"/>
            <a:ea typeface="+mn-ea"/>
            <a:cs typeface="+mn-cs"/>
          </a:endParaRPr>
        </a:p>
      </dsp:txBody>
      <dsp:txXfrm>
        <a:off x="0" y="2585"/>
        <a:ext cx="5928344" cy="480871"/>
      </dsp:txXfrm>
    </dsp:sp>
    <dsp:sp modelId="{81DC3203-DFBA-443B-AF30-35048FA20111}">
      <dsp:nvSpPr>
        <dsp:cNvPr id="0" name=""/>
        <dsp:cNvSpPr/>
      </dsp:nvSpPr>
      <dsp:spPr>
        <a:xfrm>
          <a:off x="0" y="483456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84EB1-AF3C-42A9-850A-ADBBCB529BAB}">
      <dsp:nvSpPr>
        <dsp:cNvPr id="0" name=""/>
        <dsp:cNvSpPr/>
      </dsp:nvSpPr>
      <dsp:spPr>
        <a:xfrm>
          <a:off x="0" y="483456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/>
              <a:ea typeface="+mn-ea"/>
              <a:cs typeface="+mn-cs"/>
            </a:rPr>
            <a:t> 2) Technologies utilisées</a:t>
          </a:r>
        </a:p>
      </dsp:txBody>
      <dsp:txXfrm>
        <a:off x="0" y="483456"/>
        <a:ext cx="5928344" cy="480871"/>
      </dsp:txXfrm>
    </dsp:sp>
    <dsp:sp modelId="{D98AE02F-3E57-4033-8A12-00DDD0DC9A27}">
      <dsp:nvSpPr>
        <dsp:cNvPr id="0" name=""/>
        <dsp:cNvSpPr/>
      </dsp:nvSpPr>
      <dsp:spPr>
        <a:xfrm>
          <a:off x="0" y="964328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7EC1E-A4B6-437B-8F33-EBA0EC1BE8A1}">
      <dsp:nvSpPr>
        <dsp:cNvPr id="0" name=""/>
        <dsp:cNvSpPr/>
      </dsp:nvSpPr>
      <dsp:spPr>
        <a:xfrm>
          <a:off x="0" y="964328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/>
              <a:ea typeface="+mn-ea"/>
              <a:cs typeface="+mn-cs"/>
            </a:rPr>
            <a:t> 3) Démonstration en live</a:t>
          </a:r>
        </a:p>
      </dsp:txBody>
      <dsp:txXfrm>
        <a:off x="0" y="964328"/>
        <a:ext cx="5928344" cy="480871"/>
      </dsp:txXfrm>
    </dsp:sp>
    <dsp:sp modelId="{D6B69CCF-6D65-44B5-AA48-5C7F3F2F3C99}">
      <dsp:nvSpPr>
        <dsp:cNvPr id="0" name=""/>
        <dsp:cNvSpPr/>
      </dsp:nvSpPr>
      <dsp:spPr>
        <a:xfrm>
          <a:off x="0" y="1445199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81FAF-3315-4091-B255-DBB48CEE5810}">
      <dsp:nvSpPr>
        <dsp:cNvPr id="0" name=""/>
        <dsp:cNvSpPr/>
      </dsp:nvSpPr>
      <dsp:spPr>
        <a:xfrm>
          <a:off x="0" y="1445199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/>
              <a:ea typeface="+mn-ea"/>
              <a:cs typeface="+mn-cs"/>
            </a:rPr>
            <a:t> 4) Type de données et CAP Model</a:t>
          </a:r>
          <a:endParaRPr lang="fr-BE" sz="2200" kern="1200">
            <a:latin typeface="Franklin Gothic Book"/>
            <a:ea typeface="+mn-ea"/>
            <a:cs typeface="+mn-cs"/>
          </a:endParaRPr>
        </a:p>
      </dsp:txBody>
      <dsp:txXfrm>
        <a:off x="0" y="1445199"/>
        <a:ext cx="5928344" cy="480871"/>
      </dsp:txXfrm>
    </dsp:sp>
    <dsp:sp modelId="{8CDC0C37-B753-46A9-B191-FE35338833B7}">
      <dsp:nvSpPr>
        <dsp:cNvPr id="0" name=""/>
        <dsp:cNvSpPr/>
      </dsp:nvSpPr>
      <dsp:spPr>
        <a:xfrm>
          <a:off x="0" y="1926071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E0FD4-FDFA-4C9B-BB35-10819DCC5BE5}">
      <dsp:nvSpPr>
        <dsp:cNvPr id="0" name=""/>
        <dsp:cNvSpPr/>
      </dsp:nvSpPr>
      <dsp:spPr>
        <a:xfrm>
          <a:off x="0" y="1926071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 5) Pourquoi NoSQL ? (MongoDB)</a:t>
          </a:r>
          <a:endParaRPr lang="fr-BE" sz="2200" kern="1200">
            <a:solidFill>
              <a:srgbClr val="444444"/>
            </a:solidFill>
            <a:latin typeface="Calibri"/>
            <a:ea typeface="Calibri"/>
            <a:cs typeface="Calibri"/>
          </a:endParaRPr>
        </a:p>
      </dsp:txBody>
      <dsp:txXfrm>
        <a:off x="0" y="1926071"/>
        <a:ext cx="5928344" cy="480871"/>
      </dsp:txXfrm>
    </dsp:sp>
    <dsp:sp modelId="{394C4F10-C595-439F-8201-6CC8305BCE9B}">
      <dsp:nvSpPr>
        <dsp:cNvPr id="0" name=""/>
        <dsp:cNvSpPr/>
      </dsp:nvSpPr>
      <dsp:spPr>
        <a:xfrm>
          <a:off x="0" y="2406942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4B9ED-9AB6-4524-B39C-4FCAB49A0D70}">
      <dsp:nvSpPr>
        <dsp:cNvPr id="0" name=""/>
        <dsp:cNvSpPr/>
      </dsp:nvSpPr>
      <dsp:spPr>
        <a:xfrm>
          <a:off x="0" y="2406942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6) Modèle de Données Global</a:t>
          </a:r>
          <a:endParaRPr lang="fr-BE" sz="2200" kern="1200">
            <a:latin typeface="Franklin Gothic Book" panose="020F0502020204030204"/>
            <a:ea typeface="+mn-ea"/>
            <a:cs typeface="+mn-cs"/>
          </a:endParaRPr>
        </a:p>
      </dsp:txBody>
      <dsp:txXfrm>
        <a:off x="0" y="2406942"/>
        <a:ext cx="5928344" cy="480871"/>
      </dsp:txXfrm>
    </dsp:sp>
    <dsp:sp modelId="{55A0D0A9-7947-4CDD-9E98-CDB7AE37E71E}">
      <dsp:nvSpPr>
        <dsp:cNvPr id="0" name=""/>
        <dsp:cNvSpPr/>
      </dsp:nvSpPr>
      <dsp:spPr>
        <a:xfrm>
          <a:off x="0" y="2887814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F8ADB-A946-4C2C-B5E2-7FF72DFF07A3}">
      <dsp:nvSpPr>
        <dsp:cNvPr id="0" name=""/>
        <dsp:cNvSpPr/>
      </dsp:nvSpPr>
      <dsp:spPr>
        <a:xfrm>
          <a:off x="0" y="2887814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7) Comparatif selon la nature de la DB</a:t>
          </a:r>
        </a:p>
      </dsp:txBody>
      <dsp:txXfrm>
        <a:off x="0" y="2887814"/>
        <a:ext cx="5928344" cy="480871"/>
      </dsp:txXfrm>
    </dsp:sp>
    <dsp:sp modelId="{C7E3CFEE-C3CE-4F85-A418-091C170085EB}">
      <dsp:nvSpPr>
        <dsp:cNvPr id="0" name=""/>
        <dsp:cNvSpPr/>
      </dsp:nvSpPr>
      <dsp:spPr>
        <a:xfrm>
          <a:off x="0" y="3368685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6F3B-438D-42E4-B6C9-017E2D3B3146}">
      <dsp:nvSpPr>
        <dsp:cNvPr id="0" name=""/>
        <dsp:cNvSpPr/>
      </dsp:nvSpPr>
      <dsp:spPr>
        <a:xfrm>
          <a:off x="0" y="3368685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8) Scalabilité   </a:t>
          </a:r>
        </a:p>
      </dsp:txBody>
      <dsp:txXfrm>
        <a:off x="0" y="3368685"/>
        <a:ext cx="5928344" cy="480871"/>
      </dsp:txXfrm>
    </dsp:sp>
    <dsp:sp modelId="{EA80B0C1-5B59-46FE-A92F-010756473D74}">
      <dsp:nvSpPr>
        <dsp:cNvPr id="0" name=""/>
        <dsp:cNvSpPr/>
      </dsp:nvSpPr>
      <dsp:spPr>
        <a:xfrm>
          <a:off x="0" y="3849557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CFC99-DFE1-46BE-9206-571F1952E076}">
      <dsp:nvSpPr>
        <dsp:cNvPr id="0" name=""/>
        <dsp:cNvSpPr/>
      </dsp:nvSpPr>
      <dsp:spPr>
        <a:xfrm>
          <a:off x="0" y="3849557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9) Spécificités</a:t>
          </a:r>
        </a:p>
      </dsp:txBody>
      <dsp:txXfrm>
        <a:off x="0" y="3849557"/>
        <a:ext cx="5928344" cy="480871"/>
      </dsp:txXfrm>
    </dsp:sp>
    <dsp:sp modelId="{D250CBDA-DFAC-4EBC-8E46-B7437A5CD70C}">
      <dsp:nvSpPr>
        <dsp:cNvPr id="0" name=""/>
        <dsp:cNvSpPr/>
      </dsp:nvSpPr>
      <dsp:spPr>
        <a:xfrm>
          <a:off x="0" y="4330428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FDA46-20C6-47BB-8675-AACE50DE1005}">
      <dsp:nvSpPr>
        <dsp:cNvPr id="0" name=""/>
        <dsp:cNvSpPr/>
      </dsp:nvSpPr>
      <dsp:spPr>
        <a:xfrm>
          <a:off x="0" y="4330428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 10) Conclusion et perspectives d'avenir </a:t>
          </a:r>
          <a:endParaRPr lang="fr-BE" sz="2200" kern="1200">
            <a:latin typeface="Franklin Gothic Book" panose="020F0502020204030204"/>
            <a:ea typeface="+mn-ea"/>
            <a:cs typeface="+mn-cs"/>
          </a:endParaRPr>
        </a:p>
      </dsp:txBody>
      <dsp:txXfrm>
        <a:off x="0" y="4330428"/>
        <a:ext cx="5928344" cy="480871"/>
      </dsp:txXfrm>
    </dsp:sp>
    <dsp:sp modelId="{9AB7FD82-786C-4064-BA34-F691319D951A}">
      <dsp:nvSpPr>
        <dsp:cNvPr id="0" name=""/>
        <dsp:cNvSpPr/>
      </dsp:nvSpPr>
      <dsp:spPr>
        <a:xfrm>
          <a:off x="0" y="4811300"/>
          <a:ext cx="592834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BD854-7F85-43F1-8388-8B086832C5B6}">
      <dsp:nvSpPr>
        <dsp:cNvPr id="0" name=""/>
        <dsp:cNvSpPr/>
      </dsp:nvSpPr>
      <dsp:spPr>
        <a:xfrm>
          <a:off x="0" y="4811300"/>
          <a:ext cx="5928344" cy="480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>
              <a:latin typeface="Franklin Gothic Book" panose="020F0502020204030204"/>
              <a:ea typeface="+mn-ea"/>
              <a:cs typeface="+mn-cs"/>
            </a:rPr>
            <a:t>11) Ressources</a:t>
          </a:r>
        </a:p>
      </dsp:txBody>
      <dsp:txXfrm>
        <a:off x="0" y="4811300"/>
        <a:ext cx="5928344" cy="480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285AF-882A-4212-A983-87136A229269}">
      <dsp:nvSpPr>
        <dsp:cNvPr id="0" name=""/>
        <dsp:cNvSpPr/>
      </dsp:nvSpPr>
      <dsp:spPr>
        <a:xfrm>
          <a:off x="0" y="2269896"/>
          <a:ext cx="10058399" cy="1489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>
              <a:latin typeface="Franklin Gothic Book"/>
            </a:rPr>
            <a:t>Objectif: </a:t>
          </a:r>
          <a:r>
            <a:rPr lang="en-US" sz="2800" b="1" kern="1200" err="1">
              <a:latin typeface="Franklin Gothic Book"/>
            </a:rPr>
            <a:t>créer</a:t>
          </a:r>
          <a:r>
            <a:rPr lang="en-US" sz="2800" b="1" kern="1200">
              <a:latin typeface="Franklin Gothic Book"/>
            </a:rPr>
            <a:t> un </a:t>
          </a:r>
          <a:r>
            <a:rPr lang="en-US" sz="2800" b="1" kern="1200" err="1">
              <a:latin typeface="Franklin Gothic Book"/>
            </a:rPr>
            <a:t>système</a:t>
          </a:r>
          <a:r>
            <a:rPr lang="en-US" sz="2800" b="1" kern="1200">
              <a:latin typeface="Franklin Gothic Book"/>
            </a:rPr>
            <a:t> de gestion </a:t>
          </a:r>
          <a:r>
            <a:rPr lang="en-US" sz="2800" b="1" kern="1200" err="1">
              <a:latin typeface="Franklin Gothic Book"/>
            </a:rPr>
            <a:t>médicale</a:t>
          </a:r>
          <a:r>
            <a:rPr lang="en-US" sz="2800" b="1" kern="1200">
              <a:latin typeface="Franklin Gothic Book"/>
            </a:rPr>
            <a:t> moderne, </a:t>
          </a:r>
          <a:r>
            <a:rPr lang="en-US" sz="2800" b="1" kern="1200" err="1">
              <a:latin typeface="Franklin Gothic Book"/>
            </a:rPr>
            <a:t>rapide</a:t>
          </a:r>
          <a:r>
            <a:rPr lang="en-US" sz="2800" b="1" kern="1200">
              <a:latin typeface="Franklin Gothic Book"/>
            </a:rPr>
            <a:t> et </a:t>
          </a:r>
          <a:r>
            <a:rPr lang="en-US" sz="2800" b="1" kern="1200" err="1">
              <a:latin typeface="Franklin Gothic Book"/>
            </a:rPr>
            <a:t>fiable</a:t>
          </a:r>
          <a:r>
            <a:rPr lang="en-US" sz="2800" b="1" kern="1200">
              <a:latin typeface="Franklin Gothic Book"/>
            </a:rPr>
            <a:t> </a:t>
          </a:r>
          <a:r>
            <a:rPr lang="en-US" sz="2800" b="1" kern="1200" err="1">
              <a:latin typeface="Franklin Gothic Book"/>
            </a:rPr>
            <a:t>basé</a:t>
          </a:r>
          <a:r>
            <a:rPr lang="en-US" sz="2800" b="1" kern="1200">
              <a:latin typeface="Franklin Gothic Book"/>
            </a:rPr>
            <a:t> sur NoSQL</a:t>
          </a:r>
          <a:endParaRPr lang="en-US" sz="2800" kern="1200"/>
        </a:p>
      </dsp:txBody>
      <dsp:txXfrm>
        <a:off x="0" y="2269896"/>
        <a:ext cx="10058399" cy="1489298"/>
      </dsp:txXfrm>
    </dsp:sp>
    <dsp:sp modelId="{1B379DC5-5F3D-4F4B-8B94-3C5ADDE17E9D}">
      <dsp:nvSpPr>
        <dsp:cNvPr id="0" name=""/>
        <dsp:cNvSpPr/>
      </dsp:nvSpPr>
      <dsp:spPr>
        <a:xfrm rot="10800000">
          <a:off x="0" y="1695"/>
          <a:ext cx="10058399" cy="22905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>
              <a:latin typeface="Franklin Gothic Book"/>
            </a:rPr>
            <a:t>Avant la </a:t>
          </a:r>
          <a:r>
            <a:rPr lang="en-US" sz="2800" b="1" kern="1200" err="1">
              <a:latin typeface="Franklin Gothic Book"/>
            </a:rPr>
            <a:t>digitalisation</a:t>
          </a:r>
          <a:r>
            <a:rPr lang="en-US" sz="2800" b="1" kern="1200">
              <a:latin typeface="Franklin Gothic Book"/>
            </a:rPr>
            <a:t> </a:t>
          </a:r>
          <a:endParaRPr lang="en-US" sz="2800" kern="1200">
            <a:latin typeface="Franklin Gothic Book"/>
          </a:endParaRPr>
        </a:p>
      </dsp:txBody>
      <dsp:txXfrm rot="-10800000">
        <a:off x="0" y="1695"/>
        <a:ext cx="10058399" cy="803979"/>
      </dsp:txXfrm>
    </dsp:sp>
    <dsp:sp modelId="{4F7F3D51-7E59-4AE0-B14D-A0BD07E4609B}">
      <dsp:nvSpPr>
        <dsp:cNvPr id="0" name=""/>
        <dsp:cNvSpPr/>
      </dsp:nvSpPr>
      <dsp:spPr>
        <a:xfrm>
          <a:off x="1227" y="805675"/>
          <a:ext cx="2011188" cy="6848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Franklin Gothic Book"/>
            </a:rPr>
            <a:t>Dossier patients </a:t>
          </a:r>
          <a:r>
            <a:rPr lang="en-US" sz="1600" b="1" kern="1200" err="1">
              <a:latin typeface="Franklin Gothic Book"/>
            </a:rPr>
            <a:t>entièrement</a:t>
          </a:r>
          <a:r>
            <a:rPr lang="en-US" sz="1600" b="1" kern="1200">
              <a:latin typeface="Franklin Gothic Book"/>
            </a:rPr>
            <a:t> papier</a:t>
          </a:r>
          <a:endParaRPr lang="en-US" sz="1600" kern="1200">
            <a:latin typeface="Franklin Gothic Book"/>
          </a:endParaRPr>
        </a:p>
      </dsp:txBody>
      <dsp:txXfrm>
        <a:off x="1227" y="805675"/>
        <a:ext cx="2011188" cy="684871"/>
      </dsp:txXfrm>
    </dsp:sp>
    <dsp:sp modelId="{2BDE8EC5-AEF1-41E0-B8C7-BC863818B87C}">
      <dsp:nvSpPr>
        <dsp:cNvPr id="0" name=""/>
        <dsp:cNvSpPr/>
      </dsp:nvSpPr>
      <dsp:spPr>
        <a:xfrm>
          <a:off x="2012416" y="805675"/>
          <a:ext cx="2011188" cy="6848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err="1">
              <a:latin typeface="Franklin Gothic Book"/>
            </a:rPr>
            <a:t>Difficulté</a:t>
          </a:r>
          <a:r>
            <a:rPr lang="en-US" sz="1600" b="1" kern="1200">
              <a:latin typeface="Franklin Gothic Book"/>
            </a:rPr>
            <a:t> à </a:t>
          </a:r>
          <a:r>
            <a:rPr lang="en-US" sz="1600" b="1" kern="1200" err="1">
              <a:latin typeface="Franklin Gothic Book"/>
            </a:rPr>
            <a:t>retrouver</a:t>
          </a:r>
          <a:r>
            <a:rPr lang="en-US" sz="1600" b="1" kern="1200">
              <a:latin typeface="Franklin Gothic Book"/>
            </a:rPr>
            <a:t> les archives</a:t>
          </a:r>
          <a:endParaRPr lang="en-US" sz="1600" kern="1200">
            <a:latin typeface="Franklin Gothic Book"/>
          </a:endParaRPr>
        </a:p>
      </dsp:txBody>
      <dsp:txXfrm>
        <a:off x="2012416" y="805675"/>
        <a:ext cx="2011188" cy="684871"/>
      </dsp:txXfrm>
    </dsp:sp>
    <dsp:sp modelId="{10975C35-0D19-4219-8772-AFA9165AA01D}">
      <dsp:nvSpPr>
        <dsp:cNvPr id="0" name=""/>
        <dsp:cNvSpPr/>
      </dsp:nvSpPr>
      <dsp:spPr>
        <a:xfrm>
          <a:off x="4023605" y="805675"/>
          <a:ext cx="2011188" cy="6848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Franklin Gothic Book"/>
            </a:rPr>
            <a:t>Perte </a:t>
          </a:r>
          <a:r>
            <a:rPr lang="en-US" sz="1600" b="1" kern="1200" err="1">
              <a:latin typeface="Franklin Gothic Book"/>
            </a:rPr>
            <a:t>fréquente</a:t>
          </a:r>
          <a:r>
            <a:rPr lang="en-US" sz="1600" b="1" kern="1200">
              <a:latin typeface="Franklin Gothic Book"/>
            </a:rPr>
            <a:t> de documents</a:t>
          </a:r>
          <a:endParaRPr lang="en-US" sz="1600" kern="1200">
            <a:latin typeface="Franklin Gothic Book"/>
          </a:endParaRPr>
        </a:p>
      </dsp:txBody>
      <dsp:txXfrm>
        <a:off x="4023605" y="805675"/>
        <a:ext cx="2011188" cy="684871"/>
      </dsp:txXfrm>
    </dsp:sp>
    <dsp:sp modelId="{023CC51D-4F64-4B55-BAAF-12C97DB79DED}">
      <dsp:nvSpPr>
        <dsp:cNvPr id="0" name=""/>
        <dsp:cNvSpPr/>
      </dsp:nvSpPr>
      <dsp:spPr>
        <a:xfrm>
          <a:off x="6034794" y="805675"/>
          <a:ext cx="2011188" cy="6848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Franklin Gothic Book"/>
            </a:rPr>
            <a:t>Pas </a:t>
          </a:r>
          <a:r>
            <a:rPr lang="en-US" sz="1600" b="1" kern="1200" err="1">
              <a:latin typeface="Franklin Gothic Book"/>
            </a:rPr>
            <a:t>d'historique</a:t>
          </a:r>
          <a:r>
            <a:rPr lang="en-US" sz="1600" b="1" kern="1200">
              <a:latin typeface="Franklin Gothic Book"/>
            </a:rPr>
            <a:t> </a:t>
          </a:r>
          <a:r>
            <a:rPr lang="en-US" sz="1600" b="1" kern="1200" err="1">
              <a:latin typeface="Franklin Gothic Book"/>
            </a:rPr>
            <a:t>clinique</a:t>
          </a:r>
          <a:r>
            <a:rPr lang="en-US" sz="1600" b="1" kern="1200">
              <a:latin typeface="Franklin Gothic Book"/>
            </a:rPr>
            <a:t> </a:t>
          </a:r>
          <a:r>
            <a:rPr lang="en-US" sz="1600" b="1" kern="1200" err="1">
              <a:latin typeface="Franklin Gothic Book"/>
            </a:rPr>
            <a:t>centralisé</a:t>
          </a:r>
          <a:endParaRPr lang="en-US" sz="1600" kern="1200" err="1">
            <a:latin typeface="Franklin Gothic Book"/>
          </a:endParaRPr>
        </a:p>
      </dsp:txBody>
      <dsp:txXfrm>
        <a:off x="6034794" y="805675"/>
        <a:ext cx="2011188" cy="684871"/>
      </dsp:txXfrm>
    </dsp:sp>
    <dsp:sp modelId="{49C76695-2E7D-436C-B40C-FE31F19EB880}">
      <dsp:nvSpPr>
        <dsp:cNvPr id="0" name=""/>
        <dsp:cNvSpPr/>
      </dsp:nvSpPr>
      <dsp:spPr>
        <a:xfrm>
          <a:off x="8045983" y="805675"/>
          <a:ext cx="2011188" cy="6848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Franklin Gothic Book"/>
            </a:rPr>
            <a:t>Transmission lente entre services</a:t>
          </a:r>
          <a:endParaRPr lang="en-US" sz="1600" kern="1200">
            <a:latin typeface="Franklin Gothic Book"/>
          </a:endParaRPr>
        </a:p>
      </dsp:txBody>
      <dsp:txXfrm>
        <a:off x="8045983" y="805675"/>
        <a:ext cx="2011188" cy="6848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8B887-AE79-43C5-8553-AAD52E876903}">
      <dsp:nvSpPr>
        <dsp:cNvPr id="0" name=""/>
        <dsp:cNvSpPr/>
      </dsp:nvSpPr>
      <dsp:spPr>
        <a:xfrm>
          <a:off x="400764" y="92"/>
          <a:ext cx="2892772" cy="17356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Bookman Old Style" panose="020F0302020204030204"/>
            </a:rPr>
            <a:t> Notre implementation </a:t>
          </a:r>
          <a:endParaRPr lang="en-US" sz="2800" kern="1200"/>
        </a:p>
      </dsp:txBody>
      <dsp:txXfrm>
        <a:off x="400764" y="92"/>
        <a:ext cx="2892772" cy="1735663"/>
      </dsp:txXfrm>
    </dsp:sp>
    <dsp:sp modelId="{1E6370DD-484F-402C-A03D-69BC7F583E9C}">
      <dsp:nvSpPr>
        <dsp:cNvPr id="0" name=""/>
        <dsp:cNvSpPr/>
      </dsp:nvSpPr>
      <dsp:spPr>
        <a:xfrm>
          <a:off x="3582813" y="92"/>
          <a:ext cx="2892772" cy="17356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Bookman Old Style" panose="020F0302020204030204"/>
            </a:rPr>
            <a:t> Le backend (Flask + MongoDB + Mongo Express)</a:t>
          </a:r>
          <a:endParaRPr lang="en-US" sz="2800" kern="1200"/>
        </a:p>
      </dsp:txBody>
      <dsp:txXfrm>
        <a:off x="3582813" y="92"/>
        <a:ext cx="2892772" cy="1735663"/>
      </dsp:txXfrm>
    </dsp:sp>
    <dsp:sp modelId="{C674C387-6ACC-4E42-8893-784F08749828}">
      <dsp:nvSpPr>
        <dsp:cNvPr id="0" name=""/>
        <dsp:cNvSpPr/>
      </dsp:nvSpPr>
      <dsp:spPr>
        <a:xfrm>
          <a:off x="6764863" y="92"/>
          <a:ext cx="2892772" cy="17356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Bookman Old Style" panose="020F0302020204030204"/>
            </a:rPr>
            <a:t> Le Frontend </a:t>
          </a:r>
          <a:r>
            <a:rPr lang="en-US" sz="2800" kern="1200" err="1">
              <a:latin typeface="Bookman Old Style" panose="020F0302020204030204"/>
            </a:rPr>
            <a:t>connecté</a:t>
          </a:r>
          <a:endParaRPr lang="en-US" sz="2800" kern="1200" err="1"/>
        </a:p>
      </dsp:txBody>
      <dsp:txXfrm>
        <a:off x="6764863" y="92"/>
        <a:ext cx="2892772" cy="1735663"/>
      </dsp:txXfrm>
    </dsp:sp>
    <dsp:sp modelId="{0FD7F7E2-A6F0-4A2D-B047-D8B8CA840CAE}">
      <dsp:nvSpPr>
        <dsp:cNvPr id="0" name=""/>
        <dsp:cNvSpPr/>
      </dsp:nvSpPr>
      <dsp:spPr>
        <a:xfrm>
          <a:off x="3582813" y="2025032"/>
          <a:ext cx="2892772" cy="17356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Bookman Old Style" panose="020F0302020204030204"/>
            </a:rPr>
            <a:t> </a:t>
          </a:r>
          <a:r>
            <a:rPr lang="en-US" sz="2800" kern="1200" err="1">
              <a:latin typeface="Bookman Old Style" panose="020F0302020204030204"/>
            </a:rPr>
            <a:t>Lancement</a:t>
          </a:r>
          <a:r>
            <a:rPr lang="en-US" sz="2800" kern="1200">
              <a:latin typeface="Bookman Old Style" panose="020F0302020204030204"/>
            </a:rPr>
            <a:t> du site</a:t>
          </a:r>
        </a:p>
      </dsp:txBody>
      <dsp:txXfrm>
        <a:off x="3582813" y="2025032"/>
        <a:ext cx="2892772" cy="1735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C1022-43EF-44B3-B491-5EA5CBF6FB0B}">
      <dsp:nvSpPr>
        <dsp:cNvPr id="0" name=""/>
        <dsp:cNvSpPr/>
      </dsp:nvSpPr>
      <dsp:spPr>
        <a:xfrm>
          <a:off x="0" y="268275"/>
          <a:ext cx="1005839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Nos collections principales:</a:t>
          </a:r>
          <a:endParaRPr lang="fr-BE" sz="2100" kern="1200"/>
        </a:p>
      </dsp:txBody>
      <dsp:txXfrm>
        <a:off x="24588" y="292863"/>
        <a:ext cx="10009223" cy="454509"/>
      </dsp:txXfrm>
    </dsp:sp>
    <dsp:sp modelId="{CA24C64C-9E2A-45AD-9F19-3C8DEDEF0372}">
      <dsp:nvSpPr>
        <dsp:cNvPr id="0" name=""/>
        <dsp:cNvSpPr/>
      </dsp:nvSpPr>
      <dsp:spPr>
        <a:xfrm>
          <a:off x="0" y="771960"/>
          <a:ext cx="10058399" cy="221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/>
            <a:t>Patients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/>
            <a:t>Doctors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/>
            <a:t>Appointments (</a:t>
          </a:r>
          <a:r>
            <a:rPr lang="fr-BE" sz="1600" kern="1200">
              <a:latin typeface="Bookman Old Style" panose="020F0302020204030204"/>
            </a:rPr>
            <a:t>rendez-vous</a:t>
          </a:r>
          <a:r>
            <a:rPr lang="fr-BE" sz="1600" kern="1200"/>
            <a:t>)</a:t>
          </a:r>
          <a:endParaRPr lang="fr-BE" sz="1600" kern="1200">
            <a:latin typeface="Bookman Old Style" panose="020F0302020204030204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>
              <a:latin typeface="Bookman Old Style" panose="020F0302020204030204"/>
            </a:rPr>
            <a:t>Consultations</a:t>
          </a:r>
          <a:endParaRPr lang="fr-BE" sz="1600" kern="1200" err="1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>
              <a:latin typeface="Bookman Old Style" panose="020F0302020204030204"/>
            </a:rPr>
            <a:t>Prescriptions</a:t>
          </a:r>
          <a:endParaRPr lang="fr-BE" sz="1600" kern="1200" err="1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>
              <a:latin typeface="Bookman Old Style" panose="020F0302020204030204"/>
            </a:rPr>
            <a:t>Laboratories</a:t>
          </a:r>
          <a:r>
            <a:rPr lang="fr-BE" sz="1600" kern="1200"/>
            <a:t> (</a:t>
          </a:r>
          <a:r>
            <a:rPr lang="fr-BE" sz="1600" kern="1200">
              <a:latin typeface="Bookman Old Style" panose="020F0302020204030204"/>
            </a:rPr>
            <a:t>analyses</a:t>
          </a:r>
          <a:r>
            <a:rPr lang="fr-BE" sz="1600" kern="120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/>
            <a:t>Payments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600" kern="1200"/>
            <a:t>Notifications</a:t>
          </a:r>
        </a:p>
      </dsp:txBody>
      <dsp:txXfrm>
        <a:off x="0" y="771960"/>
        <a:ext cx="10058399" cy="2216970"/>
      </dsp:txXfrm>
    </dsp:sp>
    <dsp:sp modelId="{49A2C95E-6209-41FE-B955-4D766F804673}">
      <dsp:nvSpPr>
        <dsp:cNvPr id="0" name=""/>
        <dsp:cNvSpPr/>
      </dsp:nvSpPr>
      <dsp:spPr>
        <a:xfrm>
          <a:off x="0" y="2988930"/>
          <a:ext cx="1005839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100" kern="1200"/>
            <a:t>Relations naturelles via ObjectID, pas de JOIN </a:t>
          </a:r>
          <a:r>
            <a:rPr lang="fr-BE" sz="2100" kern="1200">
              <a:latin typeface="Bookman Old Style" panose="020F0302020204030204"/>
            </a:rPr>
            <a:t>complexes, structure flexible et extensible.</a:t>
          </a:r>
          <a:endParaRPr lang="fr-BE" sz="2100" kern="1200"/>
        </a:p>
      </dsp:txBody>
      <dsp:txXfrm>
        <a:off x="24588" y="3013518"/>
        <a:ext cx="10009223" cy="454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B5B6F-C0CB-42E6-B64B-06899A2935B1}">
      <dsp:nvSpPr>
        <dsp:cNvPr id="0" name=""/>
        <dsp:cNvSpPr/>
      </dsp:nvSpPr>
      <dsp:spPr>
        <a:xfrm>
          <a:off x="400764" y="143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ranklin Gothic Book"/>
            </a:rPr>
            <a:t>Architecture </a:t>
          </a:r>
          <a:r>
            <a:rPr lang="en-US" sz="2200" kern="1200" err="1">
              <a:latin typeface="Franklin Gothic Book"/>
            </a:rPr>
            <a:t>modulaire</a:t>
          </a:r>
          <a:r>
            <a:rPr lang="en-US" sz="2200" kern="1200">
              <a:latin typeface="Franklin Gothic Book"/>
            </a:rPr>
            <a:t> avec Blueprints Flask</a:t>
          </a:r>
          <a:endParaRPr lang="en-US" sz="2200" kern="1200">
            <a:latin typeface="Bookman Old Style"/>
          </a:endParaRPr>
        </a:p>
      </dsp:txBody>
      <dsp:txXfrm>
        <a:off x="400764" y="143"/>
        <a:ext cx="2892772" cy="1735663"/>
      </dsp:txXfrm>
    </dsp:sp>
    <dsp:sp modelId="{9F9D5D0E-5166-4F11-B315-0C5E32BD4B66}">
      <dsp:nvSpPr>
        <dsp:cNvPr id="0" name=""/>
        <dsp:cNvSpPr/>
      </dsp:nvSpPr>
      <dsp:spPr>
        <a:xfrm>
          <a:off x="3582813" y="143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ranklin Gothic Book"/>
            </a:rPr>
            <a:t>Gestion </a:t>
          </a:r>
          <a:r>
            <a:rPr lang="en-US" sz="2200" kern="1200" err="1">
              <a:latin typeface="Franklin Gothic Book"/>
            </a:rPr>
            <a:t>centralisée</a:t>
          </a:r>
          <a:r>
            <a:rPr lang="en-US" sz="2200" kern="1200">
              <a:latin typeface="Franklin Gothic Book"/>
            </a:rPr>
            <a:t> des </a:t>
          </a:r>
          <a:r>
            <a:rPr lang="en-US" sz="2200" kern="1200" err="1">
              <a:latin typeface="Franklin Gothic Book"/>
            </a:rPr>
            <a:t>erreurs</a:t>
          </a:r>
          <a:r>
            <a:rPr lang="en-US" sz="2200" kern="1200">
              <a:latin typeface="Franklin Gothic Book"/>
            </a:rPr>
            <a:t> et validations</a:t>
          </a:r>
          <a:endParaRPr lang="en-US" sz="2200" kern="1200"/>
        </a:p>
      </dsp:txBody>
      <dsp:txXfrm>
        <a:off x="3582813" y="143"/>
        <a:ext cx="2892772" cy="1735663"/>
      </dsp:txXfrm>
    </dsp:sp>
    <dsp:sp modelId="{035C6288-62D4-4C35-9622-D61673A28B88}">
      <dsp:nvSpPr>
        <dsp:cNvPr id="0" name=""/>
        <dsp:cNvSpPr/>
      </dsp:nvSpPr>
      <dsp:spPr>
        <a:xfrm>
          <a:off x="6764863" y="143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ranklin Gothic Book"/>
            </a:rPr>
            <a:t>Système de cache local dans __init__.py </a:t>
          </a:r>
        </a:p>
      </dsp:txBody>
      <dsp:txXfrm>
        <a:off x="6764863" y="143"/>
        <a:ext cx="2892772" cy="1735663"/>
      </dsp:txXfrm>
    </dsp:sp>
    <dsp:sp modelId="{1C04BF82-01B8-4153-A42F-F5CA4DFBE47D}">
      <dsp:nvSpPr>
        <dsp:cNvPr id="0" name=""/>
        <dsp:cNvSpPr/>
      </dsp:nvSpPr>
      <dsp:spPr>
        <a:xfrm>
          <a:off x="400764" y="2025084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ranklin Gothic Book"/>
            </a:rPr>
            <a:t>Indexations pour des </a:t>
          </a:r>
          <a:r>
            <a:rPr lang="en-US" sz="2200" kern="1200" err="1">
              <a:latin typeface="Franklin Gothic Book"/>
            </a:rPr>
            <a:t>recherches</a:t>
          </a:r>
          <a:r>
            <a:rPr lang="en-US" sz="2200" kern="1200">
              <a:latin typeface="Franklin Gothic Book"/>
            </a:rPr>
            <a:t> plus </a:t>
          </a:r>
          <a:r>
            <a:rPr lang="en-US" sz="2200" kern="1200" err="1">
              <a:latin typeface="Franklin Gothic Book"/>
            </a:rPr>
            <a:t>rapides</a:t>
          </a:r>
          <a:r>
            <a:rPr lang="en-US" sz="2200" kern="1200">
              <a:latin typeface="Franklin Gothic Book"/>
            </a:rPr>
            <a:t> (patients, </a:t>
          </a:r>
          <a:r>
            <a:rPr lang="en-US" sz="2200" kern="1200" err="1">
              <a:latin typeface="Franklin Gothic Book"/>
            </a:rPr>
            <a:t>médecins</a:t>
          </a:r>
          <a:r>
            <a:rPr lang="en-US" sz="2200" kern="1200">
              <a:latin typeface="Franklin Gothic Book"/>
            </a:rPr>
            <a:t>, …)</a:t>
          </a:r>
        </a:p>
      </dsp:txBody>
      <dsp:txXfrm>
        <a:off x="400764" y="2025084"/>
        <a:ext cx="2892772" cy="1735663"/>
      </dsp:txXfrm>
    </dsp:sp>
    <dsp:sp modelId="{35552EBE-8EFB-42CB-816A-7F0E0D354045}">
      <dsp:nvSpPr>
        <dsp:cNvPr id="0" name=""/>
        <dsp:cNvSpPr/>
      </dsp:nvSpPr>
      <dsp:spPr>
        <a:xfrm>
          <a:off x="3582813" y="2025084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Franklin Gothic Book"/>
            </a:rPr>
            <a:t>Collections </a:t>
          </a:r>
          <a:r>
            <a:rPr lang="en-US" sz="2200" kern="1200" err="1">
              <a:latin typeface="Franklin Gothic Book"/>
            </a:rPr>
            <a:t>interconnectées</a:t>
          </a:r>
          <a:r>
            <a:rPr lang="en-US" sz="2200" kern="1200">
              <a:latin typeface="Franklin Gothic Book"/>
            </a:rPr>
            <a:t> via </a:t>
          </a:r>
          <a:r>
            <a:rPr lang="en-US" sz="2200" kern="1200" err="1">
              <a:latin typeface="Franklin Gothic Book"/>
            </a:rPr>
            <a:t>ObjectId</a:t>
          </a:r>
        </a:p>
      </dsp:txBody>
      <dsp:txXfrm>
        <a:off x="3582813" y="2025084"/>
        <a:ext cx="2892772" cy="1735663"/>
      </dsp:txXfrm>
    </dsp:sp>
    <dsp:sp modelId="{ED1F87C2-6409-4951-ACDC-22FD63DEA79E}">
      <dsp:nvSpPr>
        <dsp:cNvPr id="0" name=""/>
        <dsp:cNvSpPr/>
      </dsp:nvSpPr>
      <dsp:spPr>
        <a:xfrm>
          <a:off x="6764863" y="2025084"/>
          <a:ext cx="2892772" cy="17356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Franklin Gothic Book"/>
            </a:rPr>
            <a:t>Conçu</a:t>
          </a:r>
          <a:r>
            <a:rPr lang="en-US" sz="2200" kern="1200">
              <a:latin typeface="Franklin Gothic Book"/>
            </a:rPr>
            <a:t> pour </a:t>
          </a:r>
          <a:r>
            <a:rPr lang="en-US" sz="2200" kern="1200" err="1">
              <a:latin typeface="Franklin Gothic Book"/>
            </a:rPr>
            <a:t>être</a:t>
          </a:r>
          <a:r>
            <a:rPr lang="en-US" sz="2200" kern="1200">
              <a:latin typeface="Franklin Gothic Book"/>
            </a:rPr>
            <a:t> scalable (</a:t>
          </a:r>
          <a:r>
            <a:rPr lang="en-US" sz="2200" kern="1200" err="1">
              <a:latin typeface="Franklin Gothic Book"/>
            </a:rPr>
            <a:t>ajout</a:t>
          </a:r>
          <a:r>
            <a:rPr lang="en-US" sz="2200" kern="1200">
              <a:latin typeface="Franklin Gothic Book"/>
            </a:rPr>
            <a:t> </a:t>
          </a:r>
          <a:r>
            <a:rPr lang="en-US" sz="2200" kern="1200" err="1">
              <a:latin typeface="Franklin Gothic Book"/>
            </a:rPr>
            <a:t>futur</a:t>
          </a:r>
          <a:r>
            <a:rPr lang="en-US" sz="2200" kern="1200">
              <a:latin typeface="Franklin Gothic Book"/>
            </a:rPr>
            <a:t> de modules : insurance, radiology …)</a:t>
          </a:r>
          <a:endParaRPr lang="en-US" sz="2200" kern="1200"/>
        </a:p>
      </dsp:txBody>
      <dsp:txXfrm>
        <a:off x="6764863" y="2025084"/>
        <a:ext cx="2892772" cy="1735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2FDD3-F830-4793-948F-105F22D3E8EF}">
      <dsp:nvSpPr>
        <dsp:cNvPr id="0" name=""/>
        <dsp:cNvSpPr/>
      </dsp:nvSpPr>
      <dsp:spPr>
        <a:xfrm>
          <a:off x="3437" y="1260136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B2B045-FB60-41DA-B7BE-CC1066FC1695}">
      <dsp:nvSpPr>
        <dsp:cNvPr id="0" name=""/>
        <dsp:cNvSpPr/>
      </dsp:nvSpPr>
      <dsp:spPr>
        <a:xfrm>
          <a:off x="189577" y="1436968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Patient</a:t>
          </a:r>
          <a:endParaRPr lang="fr-BE" sz="1800" kern="1200"/>
        </a:p>
      </dsp:txBody>
      <dsp:txXfrm>
        <a:off x="220734" y="1468125"/>
        <a:ext cx="1612940" cy="1001472"/>
      </dsp:txXfrm>
    </dsp:sp>
    <dsp:sp modelId="{140F3DA4-5133-4190-9698-9D98D2B53C64}">
      <dsp:nvSpPr>
        <dsp:cNvPr id="0" name=""/>
        <dsp:cNvSpPr/>
      </dsp:nvSpPr>
      <dsp:spPr>
        <a:xfrm>
          <a:off x="2050970" y="1260136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8ED828-02D3-4241-8537-908A6E85F3B7}">
      <dsp:nvSpPr>
        <dsp:cNvPr id="0" name=""/>
        <dsp:cNvSpPr/>
      </dsp:nvSpPr>
      <dsp:spPr>
        <a:xfrm>
          <a:off x="2237109" y="1436968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Rendez-vous</a:t>
          </a:r>
          <a:endParaRPr lang="fr-BE" sz="1800" kern="1200"/>
        </a:p>
      </dsp:txBody>
      <dsp:txXfrm>
        <a:off x="2268266" y="1468125"/>
        <a:ext cx="1612940" cy="1001472"/>
      </dsp:txXfrm>
    </dsp:sp>
    <dsp:sp modelId="{674C8A05-3EDF-4684-A3AC-59E85B71C140}">
      <dsp:nvSpPr>
        <dsp:cNvPr id="0" name=""/>
        <dsp:cNvSpPr/>
      </dsp:nvSpPr>
      <dsp:spPr>
        <a:xfrm>
          <a:off x="4098503" y="1260136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CDA095-9597-4121-8DA4-BFA26F3A5938}">
      <dsp:nvSpPr>
        <dsp:cNvPr id="0" name=""/>
        <dsp:cNvSpPr/>
      </dsp:nvSpPr>
      <dsp:spPr>
        <a:xfrm>
          <a:off x="4284642" y="1436968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Consultation</a:t>
          </a:r>
          <a:endParaRPr lang="fr-BE" sz="1800" kern="1200"/>
        </a:p>
      </dsp:txBody>
      <dsp:txXfrm>
        <a:off x="4315799" y="1468125"/>
        <a:ext cx="1612940" cy="1001472"/>
      </dsp:txXfrm>
    </dsp:sp>
    <dsp:sp modelId="{BB34D38D-D7E8-492F-B339-567F8EA11FCF}">
      <dsp:nvSpPr>
        <dsp:cNvPr id="0" name=""/>
        <dsp:cNvSpPr/>
      </dsp:nvSpPr>
      <dsp:spPr>
        <a:xfrm>
          <a:off x="6146036" y="1260136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3D4AC5-C08B-4C76-857D-B2916ACFEA74}">
      <dsp:nvSpPr>
        <dsp:cNvPr id="0" name=""/>
        <dsp:cNvSpPr/>
      </dsp:nvSpPr>
      <dsp:spPr>
        <a:xfrm>
          <a:off x="6332175" y="1436968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Prescription / analyse </a:t>
          </a:r>
          <a:endParaRPr lang="fr-BE" sz="1800" kern="1200"/>
        </a:p>
      </dsp:txBody>
      <dsp:txXfrm>
        <a:off x="6363332" y="1468125"/>
        <a:ext cx="1612940" cy="1001472"/>
      </dsp:txXfrm>
    </dsp:sp>
    <dsp:sp modelId="{6B4E1614-DDAB-40FF-A09C-AAF0001A2B02}">
      <dsp:nvSpPr>
        <dsp:cNvPr id="0" name=""/>
        <dsp:cNvSpPr/>
      </dsp:nvSpPr>
      <dsp:spPr>
        <a:xfrm>
          <a:off x="8193568" y="1260136"/>
          <a:ext cx="1675254" cy="10637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3866B1D-8242-46E1-BF68-31420726101C}">
      <dsp:nvSpPr>
        <dsp:cNvPr id="0" name=""/>
        <dsp:cNvSpPr/>
      </dsp:nvSpPr>
      <dsp:spPr>
        <a:xfrm>
          <a:off x="8379708" y="1436968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800" kern="1200"/>
            <a:t>Payment </a:t>
          </a:r>
          <a:endParaRPr lang="fr-BE" sz="1800" kern="1200"/>
        </a:p>
      </dsp:txBody>
      <dsp:txXfrm>
        <a:off x="8410865" y="1468125"/>
        <a:ext cx="1612940" cy="10014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8AB22-B60C-4299-BCA2-D765928D8027}">
      <dsp:nvSpPr>
        <dsp:cNvPr id="0" name=""/>
        <dsp:cNvSpPr/>
      </dsp:nvSpPr>
      <dsp:spPr>
        <a:xfrm>
          <a:off x="0" y="356565"/>
          <a:ext cx="10058399" cy="340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99872" rIns="780644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</a:t>
          </a:r>
          <a:r>
            <a:rPr lang="fr-BE" sz="2400" kern="1200" err="1">
              <a:latin typeface="Bookman Old Style" panose="020F0302020204030204"/>
            </a:rPr>
            <a:t>OAuth</a:t>
          </a:r>
          <a:r>
            <a:rPr lang="fr-BE" sz="2400" kern="1200">
              <a:latin typeface="Bookman Old Style" panose="020F0302020204030204"/>
            </a:rPr>
            <a:t> + anonymisation (RGPD)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SMS/Email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Plus de types de fichier (image, radio, etc)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Plusieurs facilites</a:t>
          </a:r>
          <a:endParaRPr lang="fr-BE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Metrics et logs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Tests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>
              <a:latin typeface="Bookman Old Style" panose="020F0302020204030204"/>
            </a:rPr>
            <a:t> Règle 3-2-1</a:t>
          </a:r>
        </a:p>
      </dsp:txBody>
      <dsp:txXfrm>
        <a:off x="0" y="356565"/>
        <a:ext cx="10058399" cy="3402000"/>
      </dsp:txXfrm>
    </dsp:sp>
    <dsp:sp modelId="{EA9D95EA-AA8B-4858-BFF2-37A613B7EB69}">
      <dsp:nvSpPr>
        <dsp:cNvPr id="0" name=""/>
        <dsp:cNvSpPr/>
      </dsp:nvSpPr>
      <dsp:spPr>
        <a:xfrm>
          <a:off x="502920" y="2325"/>
          <a:ext cx="704088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/>
            <a:t>Possibilité future :</a:t>
          </a:r>
          <a:endParaRPr lang="en-US" sz="2400" kern="1200"/>
        </a:p>
      </dsp:txBody>
      <dsp:txXfrm>
        <a:off x="537505" y="36910"/>
        <a:ext cx="6971710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DB16A-169F-4D1B-BBDC-13B319D18FB9}">
      <dsp:nvSpPr>
        <dsp:cNvPr id="0" name=""/>
        <dsp:cNvSpPr/>
      </dsp:nvSpPr>
      <dsp:spPr>
        <a:xfrm>
          <a:off x="0" y="15375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Cours &amp; Travaux Pratiques – Bases de Données NoSQL</a:t>
          </a:r>
          <a:endParaRPr lang="en-US" sz="2300" kern="1200"/>
        </a:p>
      </dsp:txBody>
      <dsp:txXfrm>
        <a:off x="26930" y="42305"/>
        <a:ext cx="10004539" cy="497795"/>
      </dsp:txXfrm>
    </dsp:sp>
    <dsp:sp modelId="{A66EF841-2A2D-429B-B00C-DCA9CFADF082}">
      <dsp:nvSpPr>
        <dsp:cNvPr id="0" name=""/>
        <dsp:cNvSpPr/>
      </dsp:nvSpPr>
      <dsp:spPr>
        <a:xfrm>
          <a:off x="0" y="567030"/>
          <a:ext cx="1005839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800" kern="1200"/>
            <a:t>ECAM-Notes de cours 2025</a:t>
          </a:r>
          <a:endParaRPr lang="en-US" sz="1800" kern="1200"/>
        </a:p>
      </dsp:txBody>
      <dsp:txXfrm>
        <a:off x="0" y="567030"/>
        <a:ext cx="10058399" cy="380880"/>
      </dsp:txXfrm>
    </dsp:sp>
    <dsp:sp modelId="{AC36120B-468E-4C57-BAE4-43EC5ACF947B}">
      <dsp:nvSpPr>
        <dsp:cNvPr id="0" name=""/>
        <dsp:cNvSpPr/>
      </dsp:nvSpPr>
      <dsp:spPr>
        <a:xfrm>
          <a:off x="0" y="947910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Projet GitHub (Exemple d’implémentation NoSQL)</a:t>
          </a:r>
          <a:endParaRPr lang="en-US" sz="2300" kern="1200"/>
        </a:p>
      </dsp:txBody>
      <dsp:txXfrm>
        <a:off x="26930" y="974840"/>
        <a:ext cx="10004539" cy="497795"/>
      </dsp:txXfrm>
    </dsp:sp>
    <dsp:sp modelId="{FEAA00E8-0D26-40FD-9C37-B2C08536AB11}">
      <dsp:nvSpPr>
        <dsp:cNvPr id="0" name=""/>
        <dsp:cNvSpPr/>
      </dsp:nvSpPr>
      <dsp:spPr>
        <a:xfrm>
          <a:off x="0" y="1499565"/>
          <a:ext cx="1005839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800" kern="1200">
              <a:hlinkClick xmlns:r="http://schemas.openxmlformats.org/officeDocument/2006/relationships" r:id="rId1"/>
            </a:rPr>
            <a:t>https://github.com/SarahLiettefti/RethinkDBSimpleLibrary</a:t>
          </a:r>
          <a:endParaRPr lang="en-US" sz="1800" kern="1200"/>
        </a:p>
      </dsp:txBody>
      <dsp:txXfrm>
        <a:off x="0" y="1499565"/>
        <a:ext cx="10058399" cy="380880"/>
      </dsp:txXfrm>
    </dsp:sp>
    <dsp:sp modelId="{2C5A5E8F-5884-454F-92A4-CFB964A44B49}">
      <dsp:nvSpPr>
        <dsp:cNvPr id="0" name=""/>
        <dsp:cNvSpPr/>
      </dsp:nvSpPr>
      <dsp:spPr>
        <a:xfrm>
          <a:off x="0" y="1880445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Documentation MongoDB</a:t>
          </a:r>
          <a:endParaRPr lang="en-US" sz="2300" kern="1200"/>
        </a:p>
      </dsp:txBody>
      <dsp:txXfrm>
        <a:off x="26930" y="1907375"/>
        <a:ext cx="10004539" cy="497795"/>
      </dsp:txXfrm>
    </dsp:sp>
    <dsp:sp modelId="{9CCF2767-8ECB-4E6F-AEB8-BBB16243DF25}">
      <dsp:nvSpPr>
        <dsp:cNvPr id="0" name=""/>
        <dsp:cNvSpPr/>
      </dsp:nvSpPr>
      <dsp:spPr>
        <a:xfrm>
          <a:off x="0" y="2432100"/>
          <a:ext cx="1005839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800" kern="1200">
              <a:hlinkClick xmlns:r="http://schemas.openxmlformats.org/officeDocument/2006/relationships" r:id="rId2"/>
            </a:rPr>
            <a:t>https://www.mongodb.com/</a:t>
          </a:r>
          <a:endParaRPr lang="en-US" sz="1800" kern="1200"/>
        </a:p>
      </dsp:txBody>
      <dsp:txXfrm>
        <a:off x="0" y="2432100"/>
        <a:ext cx="10058399" cy="380880"/>
      </dsp:txXfrm>
    </dsp:sp>
    <dsp:sp modelId="{9B78EBA4-D78B-4901-99D2-0A533250ED99}">
      <dsp:nvSpPr>
        <dsp:cNvPr id="0" name=""/>
        <dsp:cNvSpPr/>
      </dsp:nvSpPr>
      <dsp:spPr>
        <a:xfrm>
          <a:off x="0" y="2812980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300" kern="1200"/>
            <a:t>ChatGPT (Assistance rédaction &amp; correction)</a:t>
          </a:r>
          <a:endParaRPr lang="en-US" sz="2300" kern="1200"/>
        </a:p>
      </dsp:txBody>
      <dsp:txXfrm>
        <a:off x="26930" y="2839910"/>
        <a:ext cx="10004539" cy="497795"/>
      </dsp:txXfrm>
    </dsp:sp>
    <dsp:sp modelId="{59F6CB53-0226-491C-94BA-880AE71DC010}">
      <dsp:nvSpPr>
        <dsp:cNvPr id="0" name=""/>
        <dsp:cNvSpPr/>
      </dsp:nvSpPr>
      <dsp:spPr>
        <a:xfrm>
          <a:off x="0" y="3364635"/>
          <a:ext cx="1005839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BE" sz="1800" kern="1200">
              <a:hlinkClick xmlns:r="http://schemas.openxmlformats.org/officeDocument/2006/relationships" r:id="rId3"/>
            </a:rPr>
            <a:t>https://chatgpt.com/</a:t>
          </a:r>
          <a:endParaRPr lang="en-US" sz="1800" kern="1200"/>
        </a:p>
      </dsp:txBody>
      <dsp:txXfrm>
        <a:off x="0" y="3364635"/>
        <a:ext cx="10058399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D9144D-D772-4AED-94CD-BE72320FCBA3}" type="datetime1">
              <a:rPr lang="nl-NL" smtClean="0"/>
              <a:t>7-11-2025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4D6A11-67DD-4654-A3D1-6D8516DEE7BC}" type="datetime1">
              <a:rPr lang="nl-NL" smtClean="0"/>
              <a:t>7-11-2025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  <a:endParaRPr lang="en-US"/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"/>
              <a:t>Klik om de titelstijl van het model te bewerken</a:t>
            </a:r>
            <a:endParaRPr lang="en-US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81DC46-0E02-458F-BB04-E972AB2AD764}" type="datetime1">
              <a:rPr lang="nl-NL" smtClean="0"/>
              <a:t>7-11-2025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10A84C-1A57-4B28-BF17-B4F52321D348}" type="datetime1">
              <a:rPr lang="nl-NL" smtClean="0"/>
              <a:t>7-11-2025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2AFB8-6B52-48F1-AC9D-4427C6895C35}" type="datetime1">
              <a:rPr lang="nl-NL" smtClean="0"/>
              <a:t>7-11-2025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51500A-B3D4-479F-A0CC-A6BD426AE23F}" type="datetime1">
              <a:rPr lang="nl-NL" smtClean="0"/>
              <a:t>7-11-2025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2784E-8E63-4583-AD96-928AAB4466B1}" type="datetime1">
              <a:rPr lang="nl-NL" smtClean="0"/>
              <a:t>7-11-2025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/>
              <a:t>Klik om de tekststijlen van het model te 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/>
              <a:t>Klik om de tekststijlen van het model te 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C05D62-A5AA-4EEB-B37D-607A12F37081}" type="datetime1">
              <a:rPr lang="nl-NL" smtClean="0"/>
              <a:t>7-11-2025</a:t>
            </a:fld>
            <a:endParaRPr lang="en-US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/>
              <a:t>Klik om de tekststijlen van het 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/>
              <a:t>Klik om de tekststijlen van het model te 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/>
              <a:t>Klik om de tekststijlen van het 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/>
              <a:t>Klik om de tekststijlen van het model te 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9E256B-A99A-4216-A140-F09CBEF0294D}" type="datetime1">
              <a:rPr lang="nl-NL" smtClean="0"/>
              <a:t>7-11-2025</a:t>
            </a:fld>
            <a:endParaRPr lang="en-US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C00561-D423-4477-84FB-2445B7CC1C86}" type="datetime1">
              <a:rPr lang="nl-NL" smtClean="0"/>
              <a:t>7-11-2025</a:t>
            </a:fld>
            <a:endParaRPr lang="en-US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23699-CDB4-4CC9-89DC-AD64DB8317F1}" type="datetime1">
              <a:rPr lang="nl-NL" smtClean="0"/>
              <a:t>7-11-2025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6247DB3-9E59-4468-94BA-E5FEC13A1309}" type="datetime1">
              <a:rPr lang="nl-NL" smtClean="0"/>
              <a:t>7-11-2025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5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3F94FB2-738E-4944-8E58-EE20BB84897D}" type="datetime1">
              <a:rPr lang="nl-NL" smtClean="0"/>
              <a:t>7-11-2025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/>
              <a:t>Klik om de titelstijl van het model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5C807A24-C56F-44A8-B8C8-818BAE9C9142}" type="datetime1">
              <a:rPr lang="nl-NL" smtClean="0"/>
              <a:t>7-11-2025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root@192.168.129.12:/var/lib/chadhealt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chadhealth.msrl.b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 anchor="b">
            <a:normAutofit/>
          </a:bodyPr>
          <a:lstStyle/>
          <a:p>
            <a:r>
              <a:rPr lang="fr-FR" sz="4300"/>
              <a:t>Digitalisation des Services Médicaux – Base de données NoSQL</a:t>
            </a:r>
            <a:endParaRPr lang="nl" sz="430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BE"/>
              <a:t> CHOKAYRI Omar (22379)</a:t>
            </a:r>
          </a:p>
          <a:p>
            <a:r>
              <a:rPr lang="fr-BE"/>
              <a:t>MASUREEL Bruno (23375)</a:t>
            </a:r>
          </a:p>
          <a:p>
            <a:r>
              <a:rPr lang="fr-BE"/>
              <a:t>YAYA LIBIS </a:t>
            </a:r>
            <a:r>
              <a:rPr lang="fr-BE" err="1"/>
              <a:t>Issakha</a:t>
            </a:r>
            <a:r>
              <a:rPr lang="fr-BE"/>
              <a:t> (21252)</a:t>
            </a:r>
          </a:p>
          <a:p>
            <a:endParaRPr lang="fr-BE"/>
          </a:p>
          <a:p>
            <a:pPr marL="0" indent="0">
              <a:buNone/>
            </a:pPr>
            <a:endParaRPr lang="fr-BE"/>
          </a:p>
          <a:p>
            <a:endParaRPr lang="fr-BE"/>
          </a:p>
        </p:txBody>
      </p:sp>
      <p:pic>
        <p:nvPicPr>
          <p:cNvPr id="5" name="Afbeelding 4" descr="Een afbeelding met gebouw, zitting, bank, zijkant&#10;&#10;Beschrijving automatisch gegenereer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2" r="-1" b="29188"/>
          <a:stretch>
            <a:fillRect/>
          </a:stretch>
        </p:blipFill>
        <p:spPr>
          <a:xfrm>
            <a:off x="6515944" y="2120903"/>
            <a:ext cx="4639736" cy="3748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F77CFD-AE11-9820-EDF5-C7D9AE90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6) Modèle de Données Global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DE95C9-D6E7-B0C8-7040-FF17970F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D2999C66-0901-A2DF-C941-808B46C5A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43136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16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CAF6-7C90-8A13-27F1-4063FAA1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19367"/>
            <a:ext cx="10047195" cy="655141"/>
          </a:xfrm>
        </p:spPr>
        <p:txBody>
          <a:bodyPr>
            <a:normAutofit fontScale="90000"/>
          </a:bodyPr>
          <a:lstStyle/>
          <a:p>
            <a:r>
              <a:rPr lang="fr-FR"/>
              <a:t>7)Comparatif selon la nature de la DB: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90F15E79-EDA9-2C84-BC15-919391D00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053099"/>
              </p:ext>
            </p:extLst>
          </p:nvPr>
        </p:nvGraphicFramePr>
        <p:xfrm>
          <a:off x="1209022" y="864347"/>
          <a:ext cx="10058399" cy="55889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6404">
                  <a:extLst>
                    <a:ext uri="{9D8B030D-6E8A-4147-A177-3AD203B41FA5}">
                      <a16:colId xmlns:a16="http://schemas.microsoft.com/office/drawing/2014/main" val="1641780062"/>
                    </a:ext>
                  </a:extLst>
                </a:gridCol>
                <a:gridCol w="2787246">
                  <a:extLst>
                    <a:ext uri="{9D8B030D-6E8A-4147-A177-3AD203B41FA5}">
                      <a16:colId xmlns:a16="http://schemas.microsoft.com/office/drawing/2014/main" val="1880305763"/>
                    </a:ext>
                  </a:extLst>
                </a:gridCol>
                <a:gridCol w="2587913">
                  <a:extLst>
                    <a:ext uri="{9D8B030D-6E8A-4147-A177-3AD203B41FA5}">
                      <a16:colId xmlns:a16="http://schemas.microsoft.com/office/drawing/2014/main" val="4012554299"/>
                    </a:ext>
                  </a:extLst>
                </a:gridCol>
                <a:gridCol w="2796836">
                  <a:extLst>
                    <a:ext uri="{9D8B030D-6E8A-4147-A177-3AD203B41FA5}">
                      <a16:colId xmlns:a16="http://schemas.microsoft.com/office/drawing/2014/main" val="1006911828"/>
                    </a:ext>
                  </a:extLst>
                </a:gridCol>
              </a:tblGrid>
              <a:tr h="826427"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Critère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MongoDB (Document)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PostgreSQL (SQL Relationnel)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Redis (Key-Value)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943299"/>
                  </a:ext>
                </a:extLst>
              </a:tr>
              <a:tr h="1120588"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Idéal pour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Données riches, évolutives, gros volume.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Transactions complexes, forte intégrité.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err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Caching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, sessions, données éphémères.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38759"/>
                  </a:ext>
                </a:extLst>
              </a:tr>
              <a:tr h="1120588"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Scalabilité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Horizontale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(</a:t>
                      </a:r>
                      <a:r>
                        <a:rPr lang="fr-FR" sz="1900" err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Sharding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facile)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Verticale (mise à l'échelle sur une seule machine)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Horizontale (mise en cluster)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23809"/>
                  </a:ext>
                </a:extLst>
              </a:tr>
              <a:tr h="1400737"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Point Fort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Flexibilité de schéma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et performance sur les lectures de documents.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Intégrité des données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(ACID strict), jointures complexes.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Vitesse extrême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(In-Memory).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41313"/>
                  </a:ext>
                </a:extLst>
              </a:tr>
              <a:tr h="1120588"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b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Cas d'Usage Médical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Stockage des dossiers, historique, données de capteurs.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Comptabilité, facturation (où l'intégrité est vitale).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575"/>
                        </a:lnSpc>
                        <a:buNone/>
                      </a:pPr>
                      <a:r>
                        <a:rPr lang="fr-FR" sz="1900" err="1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Caching</a:t>
                      </a:r>
                      <a:r>
                        <a:rPr lang="fr-FR" sz="1900">
                          <a:solidFill>
                            <a:srgbClr val="FFFFFF"/>
                          </a:solidFill>
                          <a:effectLst/>
                          <a:latin typeface="Aptos"/>
                        </a:rPr>
                        <a:t> des données utilisateur ou des métadonnées.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92545" marR="92545" marT="61693" marB="74038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898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EE2D2-7D9F-71A5-BBDD-5430C6B7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2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5ADA-260D-A3F6-CC0B-23445C86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8) </a:t>
            </a:r>
            <a:r>
              <a:rPr lang="en-US" err="1"/>
              <a:t>Scalabilité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0523-A97F-4E75-5457-2476075E3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000" b="1"/>
              <a:t> Backend stateless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000" b="1"/>
              <a:t> Mise à </a:t>
            </a:r>
            <a:r>
              <a:rPr lang="en-US" sz="2000" b="1" err="1"/>
              <a:t>l'echelle</a:t>
            </a:r>
            <a:endParaRPr lang="en-US" sz="2000" b="1"/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 b="1"/>
              <a:t>Scale horizontal : Containers 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 b="1"/>
              <a:t>Scale vertical : Augmenter CPU/RAM</a:t>
            </a:r>
          </a:p>
          <a:p>
            <a:pPr>
              <a:buClr>
                <a:srgbClr val="9BA8B7"/>
              </a:buClr>
              <a:buFont typeface="Arial" panose="020F0502020204030204" pitchFamily="34" charset="0"/>
              <a:buChar char="•"/>
            </a:pPr>
            <a:r>
              <a:rPr lang="en-US" sz="2000" b="1"/>
              <a:t>Monitoring : Grafana</a:t>
            </a:r>
          </a:p>
          <a:p>
            <a:pPr>
              <a:buClr>
                <a:srgbClr val="9BA8B7"/>
              </a:buClr>
              <a:buFont typeface="Arial" panose="020F0502020204030204" pitchFamily="34" charset="0"/>
              <a:buChar char="•"/>
            </a:pPr>
            <a:r>
              <a:rPr lang="en-US" sz="2000" b="1" err="1"/>
              <a:t>Limites</a:t>
            </a:r>
            <a:r>
              <a:rPr lang="en-US" sz="2000" b="1"/>
              <a:t> :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 b="1"/>
              <a:t>Sur les routes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 b="1"/>
              <a:t>Timeout sur les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2D88D-0D71-EA49-A542-6BB11A6D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6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2DDF-681E-CB80-D0A6-03E2B37B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9) Spécifités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A16A0-A0E3-7A6B-B1D1-8A7AD070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1975EECE-196F-E466-22F7-18C15553F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43348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576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66CE9-0279-F2D6-FC51-CF8246B9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Exemple de flux Clinique  </a:t>
            </a:r>
            <a:endParaRPr lang="fr-BE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EB6CBF3-B1EF-F48B-CB68-03813631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19286C97-59CD-780E-F91B-71208BDF5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96073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34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CF3D0F-5A1F-2A98-1A12-694C1C10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10) Conclusion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BD1F0B88-6F6F-6B9A-CFB2-111D6DEA6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764314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927C95-B3F3-F74B-796A-E65D7896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3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int d’interrogation jaune">
            <a:extLst>
              <a:ext uri="{FF2B5EF4-FFF2-40B4-BE49-F238E27FC236}">
                <a16:creationId xmlns:a16="http://schemas.microsoft.com/office/drawing/2014/main" id="{7EB60B5F-ECED-10E7-CEDC-8822D537F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99" b="27114"/>
          <a:stretch>
            <a:fillRect/>
          </a:stretch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1226765-D786-838C-3D89-3B0CB158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fr-FR"/>
              <a:t>Questions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086918-F87F-844D-1310-DBD12D8A0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fr-FR"/>
              <a:t>Merci pour votre attention ! Des questions ?</a:t>
            </a:r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59586C-BED8-16A5-8F29-ACB8A56C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4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3C887-D8C9-690D-D0F9-03523871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11) Ressources</a:t>
            </a:r>
            <a:endParaRPr lang="fr-BE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C47652A7-535F-D37C-E96B-A8C34F00C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9967467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9486A0-ABBB-6440-E474-6271BCB7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7BA03A-3EA7-9F85-3B6F-9D515AC2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fr-FR"/>
              <a:t>Tables des matières</a:t>
            </a:r>
            <a:endParaRPr lang="fr-BE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4CF93D0C-A861-89FA-AAD2-4BC8B8A137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388184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11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FC12A1-27F1-B88C-7F06-2BC3BF91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pPr marL="914400" indent="-914400">
              <a:buAutoNum type="arabicParenR"/>
            </a:pPr>
            <a:r>
              <a:rPr lang="fr-FR" b="1"/>
              <a:t>Problématique 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B550AD-0C07-6F17-D27F-9EAB9D55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1" name="Content Placeholder 50">
            <a:extLst>
              <a:ext uri="{FF2B5EF4-FFF2-40B4-BE49-F238E27FC236}">
                <a16:creationId xmlns:a16="http://schemas.microsoft.com/office/drawing/2014/main" id="{79177D6E-E231-6F4C-38FF-F8AC175D4C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07059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45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7FDBD-7FEE-111A-1F27-0D98DA3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2) Technologies </a:t>
            </a:r>
            <a:r>
              <a:rPr lang="en-US" err="1"/>
              <a:t>utilisées</a:t>
            </a:r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02ABFF-FA73-0C1E-60AA-547511DE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78BA0CC3-07E4-CF13-6567-9756F1107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038731"/>
              </p:ext>
            </p:extLst>
          </p:nvPr>
        </p:nvGraphicFramePr>
        <p:xfrm>
          <a:off x="1750106" y="2158442"/>
          <a:ext cx="8753474" cy="373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875">
                  <a:extLst>
                    <a:ext uri="{9D8B030D-6E8A-4147-A177-3AD203B41FA5}">
                      <a16:colId xmlns:a16="http://schemas.microsoft.com/office/drawing/2014/main" val="2507612280"/>
                    </a:ext>
                  </a:extLst>
                </a:gridCol>
                <a:gridCol w="6324599">
                  <a:extLst>
                    <a:ext uri="{9D8B030D-6E8A-4147-A177-3AD203B41FA5}">
                      <a16:colId xmlns:a16="http://schemas.microsoft.com/office/drawing/2014/main" val="3245783556"/>
                    </a:ext>
                  </a:extLst>
                </a:gridCol>
              </a:tblGrid>
              <a:tr h="1266825">
                <a:tc>
                  <a:txBody>
                    <a:bodyPr/>
                    <a:lstStyle/>
                    <a:p>
                      <a:pPr algn="ctr"/>
                      <a:r>
                        <a:rPr lang="fr-BE" sz="2000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err="1">
                          <a:solidFill>
                            <a:schemeClr val="tx1"/>
                          </a:solidFill>
                        </a:rPr>
                        <a:t>React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>
                          <a:solidFill>
                            <a:schemeClr val="tx1"/>
                          </a:solidFill>
                        </a:rPr>
                        <a:t>Vite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err="1">
                          <a:solidFill>
                            <a:schemeClr val="tx1"/>
                          </a:solidFill>
                        </a:rPr>
                        <a:t>Tailwind</a:t>
                      </a:r>
                      <a:r>
                        <a:rPr lang="fr-BE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fr-BE" err="1">
                          <a:solidFill>
                            <a:schemeClr val="tx1"/>
                          </a:solidFill>
                        </a:rPr>
                        <a:t>Framer</a:t>
                      </a:r>
                      <a:r>
                        <a:rPr lang="fr-BE">
                          <a:solidFill>
                            <a:schemeClr val="tx1"/>
                          </a:solidFill>
                        </a:rPr>
                        <a:t> Motion, Lucide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>
                          <a:solidFill>
                            <a:schemeClr val="tx1"/>
                          </a:solidFill>
                        </a:rPr>
                        <a:t>Node.js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22439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algn="ctr"/>
                      <a:r>
                        <a:rPr lang="fr-BE" sz="2000" b="1"/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/>
                        <a:t>Flask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 err="1"/>
                        <a:t>PyMongo</a:t>
                      </a:r>
                      <a:endParaRPr lang="fr-BE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78749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fr-BE" sz="2000" b="1"/>
                        <a:t>Base de données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/>
                        <a:t>MongoDB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/>
                        <a:t>Mongo Express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120081"/>
                  </a:ext>
                </a:extLst>
              </a:tr>
              <a:tr h="10012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BE" sz="2000" b="1" i="0" u="none" strike="noStrike" noProof="0">
                          <a:latin typeface="Franklin Gothic Book"/>
                        </a:rPr>
                        <a:t>Conteneurisation et déploiement</a:t>
                      </a:r>
                      <a:endParaRPr lang="en-US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/>
                        <a:t>Docker Compose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/>
                        <a:t>Nginx</a:t>
                      </a:r>
                    </a:p>
                    <a:p>
                      <a:pPr marL="742950" lvl="1" indent="-285750" algn="l">
                        <a:buFont typeface="Arial"/>
                        <a:buChar char="•"/>
                      </a:pPr>
                      <a:r>
                        <a:rPr lang="fr-BE" b="1" err="1"/>
                        <a:t>Rsync</a:t>
                      </a:r>
                      <a:endParaRPr lang="fr-BE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86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92D-FDA8-28D0-2635-BD668FC3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55" y="381853"/>
            <a:ext cx="10058400" cy="1450757"/>
          </a:xfrm>
        </p:spPr>
        <p:txBody>
          <a:bodyPr/>
          <a:lstStyle/>
          <a:p>
            <a:r>
              <a:rPr lang="en-US"/>
              <a:t>2) Technologies </a:t>
            </a:r>
            <a:r>
              <a:rPr lang="en-US" err="1"/>
              <a:t>utilisées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16F2A-F9D4-9ED5-5A40-F515FA0B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00568-543C-A1F6-A934-085AACAB2EA3}"/>
              </a:ext>
            </a:extLst>
          </p:cNvPr>
          <p:cNvSpPr txBox="1"/>
          <p:nvPr/>
        </p:nvSpPr>
        <p:spPr>
          <a:xfrm>
            <a:off x="1057275" y="1971675"/>
            <a:ext cx="100298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Déploiement</a:t>
            </a:r>
            <a:r>
              <a:rPr lang="en-US" sz="2400" b="1"/>
              <a:t> </a:t>
            </a:r>
            <a:r>
              <a:rPr lang="en-US" sz="2400" b="1" err="1"/>
              <a:t>rapide</a:t>
            </a:r>
            <a:r>
              <a:rPr lang="en-US" sz="2400" b="1"/>
              <a:t> : </a:t>
            </a:r>
            <a:r>
              <a:rPr lang="en-US" sz="2400">
                <a:ea typeface="+mn-lt"/>
                <a:cs typeface="+mn-lt"/>
              </a:rPr>
              <a:t>Hot Module Replacement et React Fast Refresh</a:t>
            </a:r>
            <a:endParaRPr lang="en-US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0EDF5-3579-ACA2-D18D-EDF2474CDCF7}"/>
              </a:ext>
            </a:extLst>
          </p:cNvPr>
          <p:cNvSpPr txBox="1"/>
          <p:nvPr/>
        </p:nvSpPr>
        <p:spPr>
          <a:xfrm>
            <a:off x="1104900" y="2514600"/>
            <a:ext cx="9705975" cy="9233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rsync</a:t>
            </a:r>
            <a:r>
              <a:rPr lang="en-US">
                <a:ea typeface="+mn-lt"/>
                <a:cs typeface="+mn-lt"/>
              </a:rPr>
              <a:t> -</a:t>
            </a:r>
            <a:r>
              <a:rPr lang="en-US" err="1">
                <a:ea typeface="+mn-lt"/>
                <a:cs typeface="+mn-lt"/>
              </a:rPr>
              <a:t>avz</a:t>
            </a:r>
            <a:r>
              <a:rPr lang="en-US">
                <a:ea typeface="+mn-lt"/>
                <a:cs typeface="+mn-lt"/>
              </a:rPr>
              <a:t> ~/</a:t>
            </a:r>
            <a:r>
              <a:rPr lang="en-US" err="1">
                <a:ea typeface="+mn-lt"/>
                <a:cs typeface="+mn-lt"/>
              </a:rPr>
              <a:t>ecam</a:t>
            </a:r>
            <a:r>
              <a:rPr lang="en-US">
                <a:ea typeface="+mn-lt"/>
                <a:cs typeface="+mn-lt"/>
              </a:rPr>
              <a:t>/MA1/</a:t>
            </a:r>
            <a:r>
              <a:rPr lang="en-US" err="1">
                <a:ea typeface="+mn-lt"/>
                <a:cs typeface="+mn-lt"/>
              </a:rPr>
              <a:t>DBManagementProject</a:t>
            </a:r>
            <a:r>
              <a:rPr lang="en-US">
                <a:ea typeface="+mn-lt"/>
                <a:cs typeface="+mn-lt"/>
              </a:rPr>
              <a:t>/ </a:t>
            </a:r>
            <a:r>
              <a:rPr lang="en-US">
                <a:ea typeface="+mn-lt"/>
                <a:cs typeface="+mn-lt"/>
                <a:hlinkClick r:id="rId2"/>
              </a:rPr>
              <a:t>root@192.168.129.12:/var/lib/chadhealth/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&amp;&amp;</a:t>
            </a:r>
          </a:p>
          <a:p>
            <a:r>
              <a:rPr lang="en-US">
                <a:ea typeface="+mn-lt"/>
                <a:cs typeface="+mn-lt"/>
              </a:rPr>
              <a:t>docker compose -f docker-</a:t>
            </a:r>
            <a:r>
              <a:rPr lang="en-US" err="1">
                <a:ea typeface="+mn-lt"/>
                <a:cs typeface="+mn-lt"/>
              </a:rPr>
              <a:t>compose.dev.yml</a:t>
            </a:r>
            <a:r>
              <a:rPr lang="en-US">
                <a:ea typeface="+mn-lt"/>
                <a:cs typeface="+mn-lt"/>
              </a:rPr>
              <a:t> up -d </a:t>
            </a:r>
            <a:endParaRPr lang="en-US"/>
          </a:p>
        </p:txBody>
      </p:sp>
      <p:pic>
        <p:nvPicPr>
          <p:cNvPr id="19" name="Picture 18" descr="A table with electronics on it&#10;&#10;AI-generated content may be incorrect.">
            <a:extLst>
              <a:ext uri="{FF2B5EF4-FFF2-40B4-BE49-F238E27FC236}">
                <a16:creationId xmlns:a16="http://schemas.microsoft.com/office/drawing/2014/main" id="{CBA0CDB6-BB59-9320-9C33-A7048869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05" y="2981325"/>
            <a:ext cx="4133616" cy="321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ECAEB-23AA-D71C-6E1F-73888D739711}"/>
              </a:ext>
            </a:extLst>
          </p:cNvPr>
          <p:cNvSpPr txBox="1"/>
          <p:nvPr/>
        </p:nvSpPr>
        <p:spPr>
          <a:xfrm>
            <a:off x="1704975" y="3694340"/>
            <a:ext cx="4791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hlinkClick r:id="rId4"/>
              </a:rPr>
              <a:t>chadhealth.msrl.be</a:t>
            </a:r>
            <a:endParaRPr 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B6317-CE8D-E256-55CE-420ECA41886D}"/>
              </a:ext>
            </a:extLst>
          </p:cNvPr>
          <p:cNvSpPr txBox="1"/>
          <p:nvPr/>
        </p:nvSpPr>
        <p:spPr>
          <a:xfrm>
            <a:off x="1089932" y="378278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=&gt; </a:t>
            </a:r>
            <a:endParaRPr lang="en-US" sz="3200" b="1"/>
          </a:p>
        </p:txBody>
      </p:sp>
      <p:pic>
        <p:nvPicPr>
          <p:cNvPr id="22" name="Picture 21" descr="A group of boxes on a table&#10;&#10;AI-generated content may be incorrect.">
            <a:extLst>
              <a:ext uri="{FF2B5EF4-FFF2-40B4-BE49-F238E27FC236}">
                <a16:creationId xmlns:a16="http://schemas.microsoft.com/office/drawing/2014/main" id="{31CB5434-C88B-08EB-1E2B-E5E332B6E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525" y="4486275"/>
            <a:ext cx="2295525" cy="1733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1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955D7-86F7-318B-C5D4-5225E0F4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8ED6-8206-D4A6-6689-5F5198CA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3) Demonstration live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892404-12A5-3499-6DB6-4E24BECA6B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F3EFB-8B26-8ADA-48C9-3456CFBE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3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7B6F1-93D6-3A44-3EF5-8A326656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4) Type de base de Données</a:t>
            </a:r>
          </a:p>
        </p:txBody>
      </p:sp>
      <p:pic>
        <p:nvPicPr>
          <p:cNvPr id="6" name="Espace réservé du contenu 5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58B2DAE2-D752-79A0-B378-95177ECC8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429000"/>
            <a:ext cx="10058400" cy="2161951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247057-3640-91D7-0C53-0ED8FA4992F0}"/>
              </a:ext>
            </a:extLst>
          </p:cNvPr>
          <p:cNvSpPr/>
          <p:nvPr/>
        </p:nvSpPr>
        <p:spPr>
          <a:xfrm>
            <a:off x="1254642" y="1955327"/>
            <a:ext cx="9901038" cy="1275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Type : Document-</a:t>
            </a:r>
            <a:r>
              <a:rPr lang="fr-FR" err="1"/>
              <a:t>Oriented</a:t>
            </a:r>
            <a:r>
              <a:rPr lang="fr-FR"/>
              <a:t> (basée sur BSON/JSON) </a:t>
            </a:r>
          </a:p>
          <a:p>
            <a:pPr algn="ctr"/>
            <a:r>
              <a:rPr lang="fr-FR"/>
              <a:t>Simple, Lisible et extensible = Flexibilité de Schéma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5EF34E-F32A-847C-01A7-62FBD0C6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FA04-18F2-B321-9363-7CC934F1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5) Pourquoi NoSQL ? (MongoDB)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8E3650F-66BC-3A76-E91F-23C1372A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5" name="Espace réservé du contenu 14">
            <a:extLst>
              <a:ext uri="{FF2B5EF4-FFF2-40B4-BE49-F238E27FC236}">
                <a16:creationId xmlns:a16="http://schemas.microsoft.com/office/drawing/2014/main" id="{91296E84-94F3-4944-16A1-9842B840B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31548"/>
              </p:ext>
            </p:extLst>
          </p:nvPr>
        </p:nvGraphicFramePr>
        <p:xfrm>
          <a:off x="1096963" y="2108200"/>
          <a:ext cx="10058399" cy="36710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52226">
                  <a:extLst>
                    <a:ext uri="{9D8B030D-6E8A-4147-A177-3AD203B41FA5}">
                      <a16:colId xmlns:a16="http://schemas.microsoft.com/office/drawing/2014/main" val="116350676"/>
                    </a:ext>
                  </a:extLst>
                </a:gridCol>
                <a:gridCol w="2299564">
                  <a:extLst>
                    <a:ext uri="{9D8B030D-6E8A-4147-A177-3AD203B41FA5}">
                      <a16:colId xmlns:a16="http://schemas.microsoft.com/office/drawing/2014/main" val="3510435682"/>
                    </a:ext>
                  </a:extLst>
                </a:gridCol>
                <a:gridCol w="2115248">
                  <a:extLst>
                    <a:ext uri="{9D8B030D-6E8A-4147-A177-3AD203B41FA5}">
                      <a16:colId xmlns:a16="http://schemas.microsoft.com/office/drawing/2014/main" val="4273380125"/>
                    </a:ext>
                  </a:extLst>
                </a:gridCol>
                <a:gridCol w="3291361">
                  <a:extLst>
                    <a:ext uri="{9D8B030D-6E8A-4147-A177-3AD203B41FA5}">
                      <a16:colId xmlns:a16="http://schemas.microsoft.com/office/drawing/2014/main" val="2032739059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Critère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Relationnel (SQL)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NoSQL (MongoDB)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Justification (Avantage Médical)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9003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Structure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Tables rigides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Documents flexibles (JSON/BSON)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Gère les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données variées et évolutives</a:t>
                      </a:r>
                      <a:r>
                        <a:rPr lang="fr-FR" sz="1200">
                          <a:effectLst/>
                          <a:latin typeface="Aptos"/>
                        </a:rPr>
                        <a:t> (notes, résultats d'examens, données de capteurs) sans effort.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14025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Changements de Schéma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Complexes (nécessite migration)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Adaptables facilement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Permet d'intégrer rapidement de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nouvelles fonctionnalités</a:t>
                      </a:r>
                      <a:r>
                        <a:rPr lang="fr-FR" sz="1200">
                          <a:effectLst/>
                          <a:latin typeface="Aptos"/>
                        </a:rPr>
                        <a:t> ou de nouveaux types de données (e.g., nouveau dispositif IoT).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289369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Données Hiérarchiques</a:t>
                      </a:r>
                      <a:r>
                        <a:rPr lang="fr-FR" sz="1200">
                          <a:effectLst/>
                          <a:latin typeface="Aptos"/>
                        </a:rPr>
                        <a:t> (Patient → Consultations → Prescriptions)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Jointures multiples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Données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imbriquées naturellement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Performance accrue</a:t>
                      </a:r>
                      <a:r>
                        <a:rPr lang="fr-FR" sz="1200">
                          <a:effectLst/>
                          <a:latin typeface="Aptos"/>
                        </a:rPr>
                        <a:t> : Récupère le dossier patient complet en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une seule requête</a:t>
                      </a:r>
                      <a:r>
                        <a:rPr lang="fr-FR" sz="1200">
                          <a:effectLst/>
                          <a:latin typeface="Aptos"/>
                        </a:rPr>
                        <a:t> (moins de latence).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8847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Scalabilité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Verticale (limitation du serveur)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Horizontale (Scale-out)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Permet de gérer un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grand volume de patients</a:t>
                      </a:r>
                      <a:r>
                        <a:rPr lang="fr-FR" sz="1200">
                          <a:effectLst/>
                          <a:latin typeface="Aptos"/>
                        </a:rPr>
                        <a:t> et l'augmentation des données en ajoutant des serveurs moins chers.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109175"/>
                  </a:ext>
                </a:extLst>
              </a:tr>
              <a:tr h="518272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Développement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Modélisation des objets différente du code.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effectLst/>
                          <a:latin typeface="Aptos"/>
                        </a:rPr>
                        <a:t>Modélisation </a:t>
                      </a:r>
                      <a:r>
                        <a:rPr lang="fr-FR" sz="1200" b="1">
                          <a:effectLst/>
                          <a:latin typeface="Aptos"/>
                        </a:rPr>
                        <a:t>naturelle</a:t>
                      </a:r>
                      <a:r>
                        <a:rPr lang="fr-FR" sz="1200">
                          <a:effectLst/>
                          <a:latin typeface="Aptos"/>
                        </a:rPr>
                        <a:t> (code = document).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effectLst/>
                          <a:latin typeface="Aptos"/>
                        </a:rPr>
                        <a:t>Vitesse de développement</a:t>
                      </a:r>
                      <a:r>
                        <a:rPr lang="fr-FR" sz="1200">
                          <a:effectLst/>
                          <a:latin typeface="Aptos"/>
                        </a:rPr>
                        <a:t> et maintenance des APIs plus simples.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86125" marR="86125" marT="57417" marB="6889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00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2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A18FB-44F0-62CA-40FE-712535F4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fr-FR"/>
              <a:t>CAP Model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17B882-7204-2016-0A21-99A5EA23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4" name="Espace réservé du contenu 33">
            <a:extLst>
              <a:ext uri="{FF2B5EF4-FFF2-40B4-BE49-F238E27FC236}">
                <a16:creationId xmlns:a16="http://schemas.microsoft.com/office/drawing/2014/main" id="{D6C5B09E-8A45-5EEF-45D9-5CD193671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898025"/>
              </p:ext>
            </p:extLst>
          </p:nvPr>
        </p:nvGraphicFramePr>
        <p:xfrm>
          <a:off x="1096963" y="2108200"/>
          <a:ext cx="10058398" cy="4023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57262">
                  <a:extLst>
                    <a:ext uri="{9D8B030D-6E8A-4147-A177-3AD203B41FA5}">
                      <a16:colId xmlns:a16="http://schemas.microsoft.com/office/drawing/2014/main" val="3536323081"/>
                    </a:ext>
                  </a:extLst>
                </a:gridCol>
                <a:gridCol w="2791074">
                  <a:extLst>
                    <a:ext uri="{9D8B030D-6E8A-4147-A177-3AD203B41FA5}">
                      <a16:colId xmlns:a16="http://schemas.microsoft.com/office/drawing/2014/main" val="2380509202"/>
                    </a:ext>
                  </a:extLst>
                </a:gridCol>
                <a:gridCol w="1834385">
                  <a:extLst>
                    <a:ext uri="{9D8B030D-6E8A-4147-A177-3AD203B41FA5}">
                      <a16:colId xmlns:a16="http://schemas.microsoft.com/office/drawing/2014/main" val="1982916879"/>
                    </a:ext>
                  </a:extLst>
                </a:gridCol>
                <a:gridCol w="3475677">
                  <a:extLst>
                    <a:ext uri="{9D8B030D-6E8A-4147-A177-3AD203B41FA5}">
                      <a16:colId xmlns:a16="http://schemas.microsoft.com/office/drawing/2014/main" val="188714317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Propriété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Description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Position Stratégique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Justification pour l'Appli Médicale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601767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</a:t>
                      </a:r>
                      <a:r>
                        <a:rPr lang="fr-FR" sz="1200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onsistence</a:t>
                      </a:r>
                      <a:endParaRPr lang="fr-FR" err="1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Toutes les répliques contiennent la dernière version de la donnée (exactitude).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Priorisé (C)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Les dossiers patients (diagnostics, traitements) 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doivent être exacts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et à jour pour éviter toute erreur médicale (pas de versions incohérentes).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9371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A</a:t>
                      </a:r>
                      <a:r>
                        <a:rPr lang="fr-FR" sz="1200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vailabilité</a:t>
                      </a:r>
                      <a:endParaRPr lang="fr-FR" err="1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Le système répond toujours à une requête.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Compromis (A)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L'accès reste important, mais la 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Consistance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prévaut. En cas de réseau instable, il est préférable de 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refuser une écriture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que d'accepter une incohérence.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0305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P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artitionnement Tolérance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Le système reste fonctionnel malgré des pannes de réseau (partitions).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Priorisé (P)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Nécessaire pour une base de données distribuée et évolutive. Le système doit 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survivre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aux pannes.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5800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Compromis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CP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(Consistance + Partition </a:t>
                      </a:r>
                      <a:r>
                        <a:rPr lang="fr-FR" sz="1200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Tolerance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)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CP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  <a:buNone/>
                      </a:pP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Choix sécuritaire pour les données critiques. Atteint en utilisant les 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transactions multi-documents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de MongoDB et des </a:t>
                      </a:r>
                      <a:r>
                        <a:rPr lang="fr-FR" sz="1200" b="1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write</a:t>
                      </a:r>
                      <a:r>
                        <a:rPr lang="fr-FR" sz="1200" b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</a:t>
                      </a:r>
                      <a:r>
                        <a:rPr lang="fr-FR" sz="1200" b="1" err="1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concerns</a:t>
                      </a:r>
                      <a:r>
                        <a:rPr lang="fr-FR" sz="1200">
                          <a:solidFill>
                            <a:srgbClr val="262626"/>
                          </a:solidFill>
                          <a:effectLst/>
                          <a:latin typeface="Aptos"/>
                        </a:rPr>
                        <a:t> (niveaux d'écriture) stricts.</a:t>
                      </a:r>
                      <a:endParaRPr lang="fr-FR">
                        <a:effectLst/>
                        <a:latin typeface="Aptos"/>
                      </a:endParaRPr>
                    </a:p>
                  </a:txBody>
                  <a:tcPr marL="173774" marR="104261" marT="104261" marB="104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68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8424348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2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{ECD16465-C4AF-448C-93C6-C9A77D69B8C6}tf56160789_win32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Aangepast</vt:lpstr>
      <vt:lpstr>Digitalisation des Services Médicaux – Base de données NoSQL</vt:lpstr>
      <vt:lpstr>Tables des matières</vt:lpstr>
      <vt:lpstr>Problématique </vt:lpstr>
      <vt:lpstr>2) Technologies utilisées</vt:lpstr>
      <vt:lpstr>2) Technologies utilisées</vt:lpstr>
      <vt:lpstr>3) Demonstration live </vt:lpstr>
      <vt:lpstr>4) Type de base de Données</vt:lpstr>
      <vt:lpstr>5) Pourquoi NoSQL ? (MongoDB)</vt:lpstr>
      <vt:lpstr>CAP Model </vt:lpstr>
      <vt:lpstr>6) Modèle de Données Global </vt:lpstr>
      <vt:lpstr>7)Comparatif selon la nature de la DB:</vt:lpstr>
      <vt:lpstr>8) Scalabilité</vt:lpstr>
      <vt:lpstr>9) Spécifités</vt:lpstr>
      <vt:lpstr>Exemple de flux Clinique  </vt:lpstr>
      <vt:lpstr>10) Conclusion</vt:lpstr>
      <vt:lpstr>Questions</vt:lpstr>
      <vt:lpstr>11) 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Issakha Yaya Libis</dc:creator>
  <cp:revision>1</cp:revision>
  <dcterms:created xsi:type="dcterms:W3CDTF">2025-11-05T17:27:08Z</dcterms:created>
  <dcterms:modified xsi:type="dcterms:W3CDTF">2025-11-07T15:23:39Z</dcterms:modified>
</cp:coreProperties>
</file>